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2"/>
  </p:notesMasterIdLst>
  <p:handoutMasterIdLst>
    <p:handoutMasterId r:id="rId13"/>
  </p:handoutMasterIdLst>
  <p:sldIdLst>
    <p:sldId id="479" r:id="rId2"/>
    <p:sldId id="526" r:id="rId3"/>
    <p:sldId id="494" r:id="rId4"/>
    <p:sldId id="515" r:id="rId5"/>
    <p:sldId id="525" r:id="rId6"/>
    <p:sldId id="520" r:id="rId7"/>
    <p:sldId id="495" r:id="rId8"/>
    <p:sldId id="497" r:id="rId9"/>
    <p:sldId id="527" r:id="rId10"/>
    <p:sldId id="528" r:id="rId11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40A"/>
    <a:srgbClr val="A50021"/>
    <a:srgbClr val="FFFF99"/>
    <a:srgbClr val="1F196D"/>
    <a:srgbClr val="692F03"/>
    <a:srgbClr val="669900"/>
    <a:srgbClr val="F4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4" autoAdjust="0"/>
    <p:restoredTop sz="94532" autoAdjust="0"/>
  </p:normalViewPr>
  <p:slideViewPr>
    <p:cSldViewPr>
      <p:cViewPr>
        <p:scale>
          <a:sx n="66" d="100"/>
          <a:sy n="66" d="100"/>
        </p:scale>
        <p:origin x="-155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53F98B9-0161-4222-900C-351FBC3B4AF5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6D86853-24BF-4A06-B1E6-7D8977579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74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FD27000-54EE-437A-AB49-BA0C25BBC871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EE5F9C8-E188-44B5-B46B-2FE39004A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67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675B49-FD58-46B3-B6F3-E065FF289725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35436B-12D9-4388-9B62-E52404D93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2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C7957-5A6E-4767-A4A2-38274CF35F71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A7621-F7DD-4E95-A449-8B66528A0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85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4936F-617B-4760-955B-F5CAC570BC25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571F7-38E0-49AF-A8A7-0B01564AC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83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4623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98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847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92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901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698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898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763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7EA7B6-4F1C-4DD9-A135-C337A303DA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3188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EC1645-CC49-457D-9E45-4D38A05BEBCB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9B09E2-713A-4BF5-B602-647923E1C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EEB48-EEEC-4EAE-A357-3732AB34D1DA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93D9B-95A3-4F12-85D9-9067A4D93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07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556B28-D607-4A21-9AA1-92901257D547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CC255CC-7C16-4EA3-8665-DB5553FEA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A8C45-7506-4636-929B-C3C927DDD34A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6C73F-EA73-41C0-974A-2093902FE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7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847F5D-CA3A-45AB-801F-084301B53522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C29E95-491C-43A3-9627-7ADD3C082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4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B99466-E749-4AE8-B7AB-031713CC3173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43FFE6-3427-438F-A041-87282228E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9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5DA226-ED69-42A6-9059-0D61995218A5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89FA9F-B123-47C1-A340-795324BC1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58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942B3B9D-6EE4-4DDA-BC2B-785CBBD4DAA8}" type="datetimeFigureOut">
              <a:rPr lang="en-US"/>
              <a:pPr>
                <a:defRPr/>
              </a:pPr>
              <a:t>7/21/2013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1FB15BFD-EC47-4D30-B44C-85CE7481F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15" r:id="rId1"/>
    <p:sldLayoutId id="2147487316" r:id="rId2"/>
    <p:sldLayoutId id="2147487317" r:id="rId3"/>
    <p:sldLayoutId id="2147487318" r:id="rId4"/>
    <p:sldLayoutId id="2147487319" r:id="rId5"/>
    <p:sldLayoutId id="2147487320" r:id="rId6"/>
    <p:sldLayoutId id="2147487321" r:id="rId7"/>
    <p:sldLayoutId id="2147487322" r:id="rId8"/>
    <p:sldLayoutId id="2147487323" r:id="rId9"/>
    <p:sldLayoutId id="2147487324" r:id="rId10"/>
    <p:sldLayoutId id="2147487325" r:id="rId11"/>
    <p:sldLayoutId id="2147487326" r:id="rId12"/>
    <p:sldLayoutId id="2147487327" r:id="rId13"/>
    <p:sldLayoutId id="2147487328" r:id="rId14"/>
    <p:sldLayoutId id="2147487329" r:id="rId15"/>
    <p:sldLayoutId id="2147487330" r:id="rId16"/>
    <p:sldLayoutId id="2147487331" r:id="rId17"/>
    <p:sldLayoutId id="2147487332" r:id="rId18"/>
    <p:sldLayoutId id="2147487333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http://media.tumblr.com/tumblr_lxn8x6TmLX1qkynm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33400" y="533400"/>
            <a:ext cx="8229600" cy="1446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zh-TW" altLang="en-US" sz="8800" dirty="0"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選擇上好的福份</a:t>
            </a:r>
            <a:endParaRPr lang="en-US" altLang="en-US" sz="8800" dirty="0">
              <a:solidFill>
                <a:schemeClr val="accent5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71800" y="2209800"/>
            <a:ext cx="3032125" cy="5238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800" b="1" dirty="0"/>
              <a:t>路加</a:t>
            </a:r>
            <a:r>
              <a:rPr lang="zh-TW" altLang="en-US" sz="2800" b="1" dirty="0"/>
              <a:t>福音</a:t>
            </a:r>
            <a:r>
              <a:rPr lang="en-US" altLang="zh-TW" sz="2800" b="1" dirty="0"/>
              <a:t>10</a:t>
            </a:r>
            <a:r>
              <a:rPr lang="en-US" sz="2800" b="1" dirty="0"/>
              <a:t>:38-42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457200" y="1219200"/>
            <a:ext cx="83915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4000"/>
              <a:t>主耶穌的提醒「</a:t>
            </a:r>
            <a:r>
              <a:rPr lang="zh-TW" altLang="en-US" sz="4000" b="1"/>
              <a:t>不可少的只有一件</a:t>
            </a:r>
            <a:r>
              <a:rPr lang="zh-TW" altLang="en-US" sz="4000"/>
              <a:t>」</a:t>
            </a:r>
            <a:endParaRPr lang="en-US" sz="4000"/>
          </a:p>
        </p:txBody>
      </p:sp>
      <p:sp>
        <p:nvSpPr>
          <p:cNvPr id="5" name="Rectangle 4"/>
          <p:cNvSpPr/>
          <p:nvPr/>
        </p:nvSpPr>
        <p:spPr>
          <a:xfrm>
            <a:off x="533400" y="2819400"/>
            <a:ext cx="8083550" cy="7699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400" dirty="0"/>
              <a:t>「主耶穌」是我們服事的中心點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>
            <a:off x="533400" y="4038600"/>
            <a:ext cx="7570788" cy="8302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800" dirty="0"/>
              <a:t>最好的福份就是「主耶穌」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304800" y="609600"/>
            <a:ext cx="84582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>
                <a:latin typeface="AR StdKaiti Medium Big5" pitchFamily="49" charset="-120"/>
                <a:ea typeface="AR StdKaiti Medium Big5" pitchFamily="49" charset="-120"/>
              </a:rPr>
              <a:t>38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他們走路的時候，耶穌進了一個村莊，有一個女人名叫馬大，接他到自己家裡。</a:t>
            </a:r>
            <a:r>
              <a:rPr lang="en-US" sz="3600" b="1">
                <a:latin typeface="AR StdKaiti Medium Big5" pitchFamily="49" charset="-120"/>
                <a:ea typeface="AR StdKaiti Medium Big5" pitchFamily="49" charset="-120"/>
              </a:rPr>
              <a:t>39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他有一個妹子名叫馬利亞，在耶穌腳前坐著聽他的道。</a:t>
            </a:r>
            <a:r>
              <a:rPr lang="en-US" sz="3600" b="1">
                <a:latin typeface="AR StdKaiti Medium Big5" pitchFamily="49" charset="-120"/>
                <a:ea typeface="AR StdKaiti Medium Big5" pitchFamily="49" charset="-120"/>
              </a:rPr>
              <a:t>40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馬大伺候的事多，心裡忙亂，就進前來說，主阿、我的妹子留下我一個人伺候，你不在意麼，請吩咐他來幫助我。</a:t>
            </a:r>
            <a:r>
              <a:rPr lang="en-US" sz="3600" b="1">
                <a:latin typeface="AR StdKaiti Medium Big5" pitchFamily="49" charset="-120"/>
                <a:ea typeface="AR StdKaiti Medium Big5" pitchFamily="49" charset="-120"/>
              </a:rPr>
              <a:t>41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耶穌回答說，馬大、馬大，你為許多的事，思慮煩擾，</a:t>
            </a:r>
            <a:r>
              <a:rPr lang="en-US" sz="3600" b="1">
                <a:latin typeface="AR StdKaiti Medium Big5" pitchFamily="49" charset="-120"/>
                <a:ea typeface="AR StdKaiti Medium Big5" pitchFamily="49" charset="-120"/>
              </a:rPr>
              <a:t>42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但是不可少的只有一件，馬利亞已經選擇那上好的福分，是不能奪去的。（路加福音</a:t>
            </a:r>
            <a:r>
              <a:rPr lang="en-US" sz="3600" b="1">
                <a:latin typeface="AR StdKaiti Medium Big5" pitchFamily="49" charset="-120"/>
                <a:ea typeface="AR StdKaiti Medium Big5" pitchFamily="49" charset="-120"/>
              </a:rPr>
              <a:t>10:38-42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）</a:t>
            </a:r>
            <a:endParaRPr lang="en-US" sz="3600">
              <a:latin typeface="AR StdKaiti Medium Big5" pitchFamily="49" charset="-120"/>
              <a:ea typeface="AR Std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609600" y="838200"/>
            <a:ext cx="5262563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>
              <a:defRPr/>
            </a:pPr>
            <a:r>
              <a:rPr lang="zh-TW" altLang="en-US" sz="4400" dirty="0">
                <a:latin typeface="AR Heiti Bold Big5" pitchFamily="49" charset="-120"/>
                <a:ea typeface="AR Heiti Bold Big5" pitchFamily="49" charset="-120"/>
              </a:rPr>
              <a:t>一、熱情待客的馬大</a:t>
            </a:r>
            <a:endParaRPr lang="en-US" sz="4400" dirty="0">
              <a:latin typeface="AR Heiti Bold Big5" pitchFamily="49" charset="-120"/>
              <a:ea typeface="AR Heiti Bold Big5" pitchFamily="49" charset="-12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09600" y="2209800"/>
            <a:ext cx="7832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altLang="zh-TW" sz="3600">
                <a:latin typeface="AR Heiti Bold Big5" pitchFamily="49" charset="-120"/>
                <a:ea typeface="AR Heiti Bold Big5" pitchFamily="49" charset="-120"/>
                <a:cs typeface="Times New Roman" pitchFamily="18" charset="0"/>
              </a:rPr>
              <a:t>A.</a:t>
            </a:r>
            <a:r>
              <a:rPr lang="zh-TW" altLang="en-US" sz="3600">
                <a:latin typeface="AR Heiti Bold Big5" pitchFamily="49" charset="-120"/>
                <a:ea typeface="AR Heiti Bold Big5" pitchFamily="49" charset="-120"/>
                <a:cs typeface="Times New Roman" pitchFamily="18" charset="0"/>
              </a:rPr>
              <a:t>從頭到尾，馬利亞沒有說過一句話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09600" y="3276600"/>
            <a:ext cx="8001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altLang="zh-TW" sz="3600">
                <a:latin typeface="AR Heiti Bold Big5" pitchFamily="49" charset="-120"/>
                <a:ea typeface="AR Heiti Bold Big5" pitchFamily="49" charset="-120"/>
                <a:cs typeface="Times New Roman" pitchFamily="18" charset="0"/>
              </a:rPr>
              <a:t>B.</a:t>
            </a:r>
            <a:r>
              <a:rPr lang="zh-TW" altLang="en-US" sz="3600">
                <a:latin typeface="AR Heiti Bold Big5" pitchFamily="49" charset="-120"/>
                <a:ea typeface="AR Heiti Bold Big5" pitchFamily="49" charset="-120"/>
                <a:cs typeface="Times New Roman" pitchFamily="18" charset="0"/>
              </a:rPr>
              <a:t>故事一開始先說到馬大，耶穌的回答也是針對馬大，顯明敘事者將焦點放在馬大身上，而非馬利亞身上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http://www.wga.hu/art/v/vermeer/01-early/01chri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60642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286000" y="6096000"/>
            <a:ext cx="4860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Johannes Vermeer</a:t>
            </a:r>
            <a:r>
              <a:rPr lang="zh-TW" altLang="en-US" sz="2400">
                <a:solidFill>
                  <a:schemeClr val="bg1"/>
                </a:solidFill>
              </a:rPr>
              <a:t>（</a:t>
            </a:r>
            <a:r>
              <a:rPr lang="en-US" sz="2400">
                <a:solidFill>
                  <a:schemeClr val="bg1"/>
                </a:solidFill>
              </a:rPr>
              <a:t>1632-1675</a:t>
            </a:r>
            <a:r>
              <a:rPr lang="zh-TW" altLang="en-US" sz="2400">
                <a:solidFill>
                  <a:schemeClr val="bg1"/>
                </a:solidFill>
              </a:rPr>
              <a:t>）</a:t>
            </a:r>
            <a:endParaRPr lang="en-US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https://sphotos-a.xx.fbcdn.net/hphotos-ash4/1011301_680910635259848_1162956991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533400"/>
            <a:ext cx="5262563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400" dirty="0">
                <a:latin typeface="AR Heiti Bold Big5" pitchFamily="49" charset="-120"/>
                <a:ea typeface="AR Heiti Bold Big5" pitchFamily="49" charset="-120"/>
              </a:rPr>
              <a:t>二、心裡忙亂的馬大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9600" y="2209800"/>
            <a:ext cx="7924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4000" b="1">
                <a:latin typeface="AR StdKaiti Medium Big5" pitchFamily="49" charset="-120"/>
                <a:ea typeface="AR StdKaiti Medium Big5" pitchFamily="49" charset="-120"/>
              </a:rPr>
              <a:t>馬大</a:t>
            </a:r>
            <a:r>
              <a:rPr lang="zh-TW" altLang="en-US" sz="4000" b="1" u="sng">
                <a:latin typeface="AR StdKaiti Medium Big5" pitchFamily="49" charset="-120"/>
                <a:ea typeface="AR StdKaiti Medium Big5" pitchFamily="49" charset="-120"/>
              </a:rPr>
              <a:t>伺候</a:t>
            </a:r>
            <a:r>
              <a:rPr lang="zh-TW" altLang="en-US" sz="4000" b="1">
                <a:latin typeface="AR StdKaiti Medium Big5" pitchFamily="49" charset="-120"/>
                <a:ea typeface="AR StdKaiti Medium Big5" pitchFamily="49" charset="-120"/>
              </a:rPr>
              <a:t>的事多，心裡忙亂，就進前來說，主阿、我的妹子留下我一個人</a:t>
            </a:r>
            <a:r>
              <a:rPr lang="zh-TW" altLang="en-US" sz="4000" b="1" u="sng">
                <a:latin typeface="AR StdKaiti Medium Big5" pitchFamily="49" charset="-120"/>
                <a:ea typeface="AR StdKaiti Medium Big5" pitchFamily="49" charset="-120"/>
              </a:rPr>
              <a:t>伺候</a:t>
            </a:r>
            <a:r>
              <a:rPr lang="zh-TW" altLang="en-US" sz="4000" b="1">
                <a:latin typeface="AR StdKaiti Medium Big5" pitchFamily="49" charset="-120"/>
                <a:ea typeface="AR StdKaiti Medium Big5" pitchFamily="49" charset="-120"/>
              </a:rPr>
              <a:t>，你不在意麼，請吩咐他來幫助我。    （路加福音</a:t>
            </a:r>
            <a:r>
              <a:rPr lang="en-US" sz="4000" b="1">
                <a:latin typeface="AR StdKaiti Medium Big5" pitchFamily="49" charset="-120"/>
                <a:ea typeface="AR StdKaiti Medium Big5" pitchFamily="49" charset="-120"/>
              </a:rPr>
              <a:t>10:40</a:t>
            </a:r>
            <a:r>
              <a:rPr lang="zh-TW" altLang="en-US" sz="4000" b="1">
                <a:latin typeface="AR StdKaiti Medium Big5" pitchFamily="49" charset="-120"/>
                <a:ea typeface="AR StdKaiti Medium Big5" pitchFamily="49" charset="-120"/>
              </a:rPr>
              <a:t>）</a:t>
            </a:r>
            <a:endParaRPr lang="en-US" sz="4000">
              <a:latin typeface="AR StdKaiti Medium Big5" pitchFamily="49" charset="-120"/>
              <a:ea typeface="AR StdKaiti Medium Big5" pitchFamily="49" charset="-12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5334000"/>
            <a:ext cx="85359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4000">
                <a:solidFill>
                  <a:srgbClr val="C00000"/>
                </a:solidFill>
              </a:rPr>
              <a:t>「伺候」</a:t>
            </a:r>
            <a:r>
              <a:rPr lang="en-US" sz="4000">
                <a:solidFill>
                  <a:srgbClr val="C00000"/>
                </a:solidFill>
              </a:rPr>
              <a:t>diakonia: </a:t>
            </a:r>
            <a:r>
              <a:rPr lang="zh-TW" altLang="en-US" sz="4000"/>
              <a:t>職分、傳道、管理</a:t>
            </a:r>
            <a:endParaRPr lang="en-US" sz="400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228600" y="871538"/>
            <a:ext cx="8077200" cy="769937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4400" dirty="0"/>
              <a:t>三、您抱著什麼樣的心情服事？</a:t>
            </a:r>
            <a:endParaRPr lang="en-US" sz="44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2057400"/>
            <a:ext cx="80772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3600">
                <a:latin typeface="AR StdKaiti Medium Big5" pitchFamily="49" charset="-120"/>
                <a:ea typeface="AR StdKaiti Medium Big5" pitchFamily="49" charset="-120"/>
              </a:rPr>
              <a:t>「</a:t>
            </a:r>
            <a:r>
              <a:rPr lang="en-US" sz="3600" b="1">
                <a:latin typeface="AR StdKaiti Medium Big5" pitchFamily="49" charset="-120"/>
                <a:ea typeface="AR StdKaiti Medium Big5" pitchFamily="49" charset="-120"/>
              </a:rPr>
              <a:t>40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馬大伺候的事多，心裡忙亂，就進前來說，主阿、我的妹子留下我一個人伺候，你不在意麼，請吩咐他來幫助我。</a:t>
            </a:r>
            <a:r>
              <a:rPr lang="en-US" sz="3600" b="1">
                <a:latin typeface="AR StdKaiti Medium Big5" pitchFamily="49" charset="-120"/>
                <a:ea typeface="AR StdKaiti Medium Big5" pitchFamily="49" charset="-120"/>
              </a:rPr>
              <a:t>41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耶穌回答說，馬大、馬大，你為許多的事，思慮煩擾</a:t>
            </a:r>
            <a:r>
              <a:rPr lang="zh-TW" altLang="en-US" sz="3600">
                <a:latin typeface="AR StdKaiti Medium Big5" pitchFamily="49" charset="-120"/>
                <a:ea typeface="AR StdKaiti Medium Big5" pitchFamily="49" charset="-120"/>
              </a:rPr>
              <a:t>」</a:t>
            </a:r>
            <a:endParaRPr lang="en-US" sz="3600">
              <a:latin typeface="AR StdKaiti Medium Big5" pitchFamily="49" charset="-120"/>
              <a:ea typeface="AR Std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09600" y="457200"/>
            <a:ext cx="1312863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4400" dirty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33798" name="Picture 6" descr="http://graphics8.nytimes.com/images/2010/09/16/opinion/Friedman_New/Friedman_New-articleInli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810000"/>
            <a:ext cx="1635125" cy="206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00200" y="6096000"/>
            <a:ext cx="6589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chemeClr val="bg1"/>
                </a:solidFill>
              </a:rPr>
              <a:t>The Taxi Driver / T</a:t>
            </a:r>
            <a:r>
              <a:rPr lang="en-US" sz="3200">
                <a:solidFill>
                  <a:schemeClr val="bg1"/>
                </a:solidFill>
              </a:rPr>
              <a:t>homas Friedman</a:t>
            </a:r>
          </a:p>
        </p:txBody>
      </p:sp>
      <p:pic>
        <p:nvPicPr>
          <p:cNvPr id="33800" name="Picture 8" descr="http://www.gotsaga.com/Media/showPhotoOptimized/filename/258dfdde1f5f3708286be496a438ccd9/size/cust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133600"/>
            <a:ext cx="5867400" cy="371631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ChangeArrowheads="1"/>
          </p:cNvSpPr>
          <p:nvPr/>
        </p:nvSpPr>
        <p:spPr bwMode="auto">
          <a:xfrm>
            <a:off x="0" y="457200"/>
            <a:ext cx="9144000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  <a:cs typeface="新細明體" pitchFamily="18" charset="-120"/>
              </a:rPr>
              <a:t>計程車司機一路開車到巴黎</a:t>
            </a:r>
            <a:endParaRPr lang="zh-TW" altLang="en-US" sz="3600">
              <a:latin typeface="AR StdKaiti Medium Big5" pitchFamily="49" charset="-120"/>
              <a:ea typeface="AR StdKaiti Medium Big5" pitchFamily="49" charset="-120"/>
              <a:cs typeface="新細明體" pitchFamily="18" charset="-120"/>
            </a:endParaRP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  <a:cs typeface="新細明體" pitchFamily="18" charset="-120"/>
              </a:rPr>
              <a:t>計程車司機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  <a:cs typeface="Times New Roman" pitchFamily="18" charset="0"/>
              </a:rPr>
              <a:t>沿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  <a:cs typeface="新細明體" pitchFamily="18" charset="-120"/>
              </a:rPr>
              <a:t>路一直在講手機</a:t>
            </a:r>
            <a:endParaRPr lang="zh-TW" altLang="en-US" sz="3600">
              <a:latin typeface="AR StdKaiti Medium Big5" pitchFamily="49" charset="-120"/>
              <a:ea typeface="AR StdKaiti Medium Big5" pitchFamily="49" charset="-120"/>
            </a:endParaRP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不僅如此，計程車司機還一面看影片</a:t>
            </a:r>
            <a:endParaRPr lang="zh-TW" altLang="en-US" sz="3600">
              <a:latin typeface="AR StdKaiti Medium Big5" pitchFamily="49" charset="-120"/>
              <a:ea typeface="AR StdKaiti Medium Big5" pitchFamily="49" charset="-120"/>
            </a:endParaRP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他被人從戴高樂機場載到巴黎市中心</a:t>
            </a:r>
            <a:endParaRPr lang="zh-TW" altLang="en-US" sz="3600">
              <a:latin typeface="AR StdKaiti Medium Big5" pitchFamily="49" charset="-120"/>
              <a:ea typeface="AR StdKaiti Medium Big5" pitchFamily="49" charset="-120"/>
            </a:endParaRP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他打開</a:t>
            </a:r>
            <a:r>
              <a:rPr lang="en-US" altLang="zh-TW" sz="3600" b="1">
                <a:latin typeface="AR StdKaiti Medium Big5" pitchFamily="49" charset="-120"/>
                <a:ea typeface="AR StdKaiti Medium Big5" pitchFamily="49" charset="-120"/>
              </a:rPr>
              <a:t>laptop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寫專欄文章</a:t>
            </a:r>
            <a:endParaRPr lang="zh-TW" altLang="en-US" sz="3600">
              <a:latin typeface="AR StdKaiti Medium Big5" pitchFamily="49" charset="-120"/>
              <a:ea typeface="AR StdKaiti Medium Big5" pitchFamily="49" charset="-120"/>
            </a:endParaRPr>
          </a:p>
          <a:p>
            <a:pPr eaLnBrk="0" hangingPunct="0">
              <a:lnSpc>
                <a:spcPct val="150000"/>
              </a:lnSpc>
              <a:buFont typeface="Wingdings" pitchFamily="2" charset="2"/>
              <a:buChar char="ü"/>
            </a:pP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他沿路聽著</a:t>
            </a:r>
            <a:r>
              <a:rPr lang="en-US" altLang="zh-TW" sz="3600" b="1">
                <a:latin typeface="AR StdKaiti Medium Big5" pitchFamily="49" charset="-120"/>
                <a:ea typeface="AR StdKaiti Medium Big5" pitchFamily="49" charset="-120"/>
              </a:rPr>
              <a:t>ipod</a:t>
            </a:r>
            <a:r>
              <a:rPr lang="zh-TW" altLang="en-US" sz="3600" b="1">
                <a:latin typeface="AR StdKaiti Medium Big5" pitchFamily="49" charset="-120"/>
                <a:ea typeface="AR StdKaiti Medium Big5" pitchFamily="49" charset="-120"/>
              </a:rPr>
              <a:t>裡面的音樂</a:t>
            </a:r>
            <a:endParaRPr lang="zh-TW" altLang="en-US" sz="3600">
              <a:latin typeface="AR StdKaiti Medium Big5" pitchFamily="49" charset="-120"/>
              <a:ea typeface="AR StdKaiti Medium Big5" pitchFamily="49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5638800"/>
            <a:ext cx="5262563" cy="76993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400" dirty="0"/>
              <a:t>唯獨忘了與對方交談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18584</TotalTime>
  <Words>573</Words>
  <Application>Microsoft Office PowerPoint</Application>
  <PresentationFormat>On-screen Show (4:3)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微軟正黑體</vt:lpstr>
      <vt:lpstr>AR StdKaiti Medium Big5</vt:lpstr>
      <vt:lpstr>AR Heiti Bold Big5</vt:lpstr>
      <vt:lpstr>Times New Roman</vt:lpstr>
      <vt:lpstr>新細明體</vt:lpstr>
      <vt:lpstr>Wingdings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1257</cp:revision>
  <dcterms:created xsi:type="dcterms:W3CDTF">2010-02-20T00:55:59Z</dcterms:created>
  <dcterms:modified xsi:type="dcterms:W3CDTF">2013-07-21T14:40:59Z</dcterms:modified>
</cp:coreProperties>
</file>