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8"/>
  </p:notesMasterIdLst>
  <p:handoutMasterIdLst>
    <p:handoutMasterId r:id="rId19"/>
  </p:handoutMasterIdLst>
  <p:sldIdLst>
    <p:sldId id="479" r:id="rId2"/>
    <p:sldId id="529" r:id="rId3"/>
    <p:sldId id="527" r:id="rId4"/>
    <p:sldId id="528" r:id="rId5"/>
    <p:sldId id="515" r:id="rId6"/>
    <p:sldId id="530" r:id="rId7"/>
    <p:sldId id="525" r:id="rId8"/>
    <p:sldId id="494" r:id="rId9"/>
    <p:sldId id="526" r:id="rId10"/>
    <p:sldId id="495" r:id="rId11"/>
    <p:sldId id="531" r:id="rId12"/>
    <p:sldId id="532" r:id="rId13"/>
    <p:sldId id="533" r:id="rId14"/>
    <p:sldId id="496" r:id="rId15"/>
    <p:sldId id="534" r:id="rId16"/>
    <p:sldId id="497" r:id="rId1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0A"/>
    <a:srgbClr val="A50021"/>
    <a:srgbClr val="FFFF99"/>
    <a:srgbClr val="1F196D"/>
    <a:srgbClr val="692F03"/>
    <a:srgbClr val="6699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 autoAdjust="0"/>
    <p:restoredTop sz="94532" autoAdjust="0"/>
  </p:normalViewPr>
  <p:slideViewPr>
    <p:cSldViewPr>
      <p:cViewPr>
        <p:scale>
          <a:sx n="66" d="100"/>
          <a:sy n="66" d="100"/>
        </p:scale>
        <p:origin x="-155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456DA-7675-42C1-B5E6-09845887548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572D705-8965-44FE-BC17-06C6082C84FE}">
      <dgm:prSet phldrT="[Text]" custT="1"/>
      <dgm:spPr>
        <a:solidFill>
          <a:srgbClr val="FFC000"/>
        </a:solidFill>
      </dgm:spPr>
      <dgm:t>
        <a:bodyPr/>
        <a:lstStyle/>
        <a:p>
          <a:pPr rtl="0"/>
          <a:r>
            <a: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（</a:t>
          </a:r>
          <a:r>
            <a:rPr kumimoji="0" lang="en-US" altLang="zh-TW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1</a:t>
          </a:r>
          <a:r>
            <a: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）兄弟</a:t>
          </a:r>
          <a:r>
            <a:rPr kumimoji="0" lang="en-US" altLang="zh-TW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brother</a:t>
          </a:r>
          <a:r>
            <a: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：</a:t>
          </a:r>
          <a:endParaRPr kumimoji="0" lang="en-US" altLang="zh-TW" sz="40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 Maokai Heavy Big5" pitchFamily="49" charset="-120"/>
            <a:ea typeface="AR Maokai Heavy Big5" pitchFamily="49" charset="-120"/>
            <a:cs typeface="Times New Roman" pitchFamily="18" charset="0"/>
          </a:endParaRPr>
        </a:p>
        <a:p>
          <a:pPr rtl="0"/>
          <a:r>
            <a:rPr kumimoji="0" lang="en-US" altLang="zh-TW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	</a:t>
          </a:r>
          <a:r>
            <a: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我的兄弟</a:t>
          </a:r>
          <a:endParaRPr lang="en-US" sz="4000" dirty="0">
            <a:latin typeface="AR Maokai Heavy Big5" pitchFamily="49" charset="-120"/>
            <a:ea typeface="AR Maokai Heavy Big5" pitchFamily="49" charset="-120"/>
          </a:endParaRPr>
        </a:p>
      </dgm:t>
    </dgm:pt>
    <dgm:pt modelId="{E8D276B3-5B98-4BCC-9247-064AEEC560C7}" type="parTrans" cxnId="{C6C6B2DE-C3B2-45FF-BA84-B99CB075E57F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B2DE2B33-1028-4F60-8F0F-4841C47A0D57}" type="sibTrans" cxnId="{C6C6B2DE-C3B2-45FF-BA84-B99CB075E57F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D1DCC53C-E826-4517-8686-B7330E06F53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（</a:t>
          </a:r>
          <a:r>
            <a:rPr kumimoji="0" lang="en-US" altLang="zh-TW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2</a:t>
          </a:r>
          <a:r>
            <a: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）同工</a:t>
          </a:r>
          <a:r>
            <a:rPr kumimoji="0" lang="en-US" altLang="zh-TW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co-worker</a:t>
          </a:r>
          <a:r>
            <a: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：      </a:t>
          </a:r>
          <a:r>
            <a:rPr kumimoji="0" lang="en-US" altLang="zh-TW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	</a:t>
          </a:r>
          <a:r>
            <a: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與我一同作工</a:t>
          </a:r>
          <a:endParaRPr lang="en-US" sz="4000" dirty="0">
            <a:latin typeface="AR Maokai Heavy Big5" pitchFamily="49" charset="-120"/>
            <a:ea typeface="AR Maokai Heavy Big5" pitchFamily="49" charset="-120"/>
          </a:endParaRPr>
        </a:p>
      </dgm:t>
    </dgm:pt>
    <dgm:pt modelId="{66D1AFD6-1692-4F26-8DA4-8533BEEA36AC}" type="parTrans" cxnId="{C37FAB21-47A0-4F9A-9928-BDA738E72637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0A3FCA48-F916-4ED8-8F2D-B0F127C59430}" type="sibTrans" cxnId="{C37FAB21-47A0-4F9A-9928-BDA738E72637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10C50824-823A-4E55-B49D-D1F07488F6AF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（</a:t>
          </a:r>
          <a:r>
            <a:rPr kumimoji="0" lang="en-US" altLang="zh-TW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3</a:t>
          </a:r>
          <a:r>
            <a: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）同袍</a:t>
          </a:r>
          <a:r>
            <a:rPr kumimoji="0" lang="en-US" altLang="zh-TW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fellow soldier</a:t>
          </a:r>
          <a:r>
            <a: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：與我一同當兵</a:t>
          </a:r>
          <a:endParaRPr lang="en-US" sz="4000" dirty="0">
            <a:latin typeface="AR Maokai Heavy Big5" pitchFamily="49" charset="-120"/>
            <a:ea typeface="AR Maokai Heavy Big5" pitchFamily="49" charset="-120"/>
          </a:endParaRPr>
        </a:p>
      </dgm:t>
    </dgm:pt>
    <dgm:pt modelId="{91E25750-45A1-4090-BF7B-13AC1470DC62}" type="parTrans" cxnId="{5C19735E-515F-49CB-BE80-014D1CD21084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499D6037-37B2-4774-A2D5-04707B5634FF}" type="sibTrans" cxnId="{5C19735E-515F-49CB-BE80-014D1CD21084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8B3018FA-8E06-41F5-B002-CB13F6ABA91D}" type="pres">
      <dgm:prSet presAssocID="{F4D456DA-7675-42C1-B5E6-098458875482}" presName="linearFlow" presStyleCnt="0">
        <dgm:presLayoutVars>
          <dgm:dir/>
          <dgm:resizeHandles val="exact"/>
        </dgm:presLayoutVars>
      </dgm:prSet>
      <dgm:spPr/>
    </dgm:pt>
    <dgm:pt modelId="{490086B6-859E-4CE1-BED0-FCA1B5E96E12}" type="pres">
      <dgm:prSet presAssocID="{D572D705-8965-44FE-BC17-06C6082C84FE}" presName="composite" presStyleCnt="0"/>
      <dgm:spPr/>
    </dgm:pt>
    <dgm:pt modelId="{DCB1BEDB-57E4-4679-9FA0-D878B26EFC56}" type="pres">
      <dgm:prSet presAssocID="{D572D705-8965-44FE-BC17-06C6082C84F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7F4251-65F9-4306-BE05-68D398A784A7}" type="pres">
      <dgm:prSet presAssocID="{D572D705-8965-44FE-BC17-06C6082C84FE}" presName="txShp" presStyleLbl="node1" presStyleIdx="0" presStyleCnt="3" custScaleX="113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4DDEC-147F-4F87-BEC6-60D47601ED83}" type="pres">
      <dgm:prSet presAssocID="{B2DE2B33-1028-4F60-8F0F-4841C47A0D57}" presName="spacing" presStyleCnt="0"/>
      <dgm:spPr/>
    </dgm:pt>
    <dgm:pt modelId="{6FAACECE-25F6-46B0-9E87-8A4F16221FB1}" type="pres">
      <dgm:prSet presAssocID="{D1DCC53C-E826-4517-8686-B7330E06F538}" presName="composite" presStyleCnt="0"/>
      <dgm:spPr/>
    </dgm:pt>
    <dgm:pt modelId="{72F43CB4-0D9D-4A3C-86C4-BF034B4FD8D3}" type="pres">
      <dgm:prSet presAssocID="{D1DCC53C-E826-4517-8686-B7330E06F538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B7BF43-CAB0-4C08-B1CB-4842A3009F2D}" type="pres">
      <dgm:prSet presAssocID="{D1DCC53C-E826-4517-8686-B7330E06F538}" presName="txShp" presStyleLbl="node1" presStyleIdx="1" presStyleCnt="3" custScaleX="114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2EFF7-EA20-4900-B6E2-60CAD0C27C6F}" type="pres">
      <dgm:prSet presAssocID="{0A3FCA48-F916-4ED8-8F2D-B0F127C59430}" presName="spacing" presStyleCnt="0"/>
      <dgm:spPr/>
    </dgm:pt>
    <dgm:pt modelId="{0A9335BC-8871-4B1A-9A22-66D10968E36A}" type="pres">
      <dgm:prSet presAssocID="{10C50824-823A-4E55-B49D-D1F07488F6AF}" presName="composite" presStyleCnt="0"/>
      <dgm:spPr/>
    </dgm:pt>
    <dgm:pt modelId="{D836D050-2ACD-4F07-A902-504F46868ECC}" type="pres">
      <dgm:prSet presAssocID="{10C50824-823A-4E55-B49D-D1F07488F6AF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D5DBF8-2F49-4194-8DDC-03BF40A1A30E}" type="pres">
      <dgm:prSet presAssocID="{10C50824-823A-4E55-B49D-D1F07488F6AF}" presName="txShp" presStyleLbl="node1" presStyleIdx="2" presStyleCnt="3" custScaleX="119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F15B87-A4B8-47B3-9A56-38942F4DE651}" type="presOf" srcId="{D572D705-8965-44FE-BC17-06C6082C84FE}" destId="{557F4251-65F9-4306-BE05-68D398A784A7}" srcOrd="0" destOrd="0" presId="urn:microsoft.com/office/officeart/2005/8/layout/vList3#1"/>
    <dgm:cxn modelId="{C6C6B2DE-C3B2-45FF-BA84-B99CB075E57F}" srcId="{F4D456DA-7675-42C1-B5E6-098458875482}" destId="{D572D705-8965-44FE-BC17-06C6082C84FE}" srcOrd="0" destOrd="0" parTransId="{E8D276B3-5B98-4BCC-9247-064AEEC560C7}" sibTransId="{B2DE2B33-1028-4F60-8F0F-4841C47A0D57}"/>
    <dgm:cxn modelId="{5C19735E-515F-49CB-BE80-014D1CD21084}" srcId="{F4D456DA-7675-42C1-B5E6-098458875482}" destId="{10C50824-823A-4E55-B49D-D1F07488F6AF}" srcOrd="2" destOrd="0" parTransId="{91E25750-45A1-4090-BF7B-13AC1470DC62}" sibTransId="{499D6037-37B2-4774-A2D5-04707B5634FF}"/>
    <dgm:cxn modelId="{8D2B89C5-FA7E-4A11-8A25-B795B50511F1}" type="presOf" srcId="{D1DCC53C-E826-4517-8686-B7330E06F538}" destId="{83B7BF43-CAB0-4C08-B1CB-4842A3009F2D}" srcOrd="0" destOrd="0" presId="urn:microsoft.com/office/officeart/2005/8/layout/vList3#1"/>
    <dgm:cxn modelId="{EB4464EC-72E3-4598-A9D0-786841401FA2}" type="presOf" srcId="{F4D456DA-7675-42C1-B5E6-098458875482}" destId="{8B3018FA-8E06-41F5-B002-CB13F6ABA91D}" srcOrd="0" destOrd="0" presId="urn:microsoft.com/office/officeart/2005/8/layout/vList3#1"/>
    <dgm:cxn modelId="{C37FAB21-47A0-4F9A-9928-BDA738E72637}" srcId="{F4D456DA-7675-42C1-B5E6-098458875482}" destId="{D1DCC53C-E826-4517-8686-B7330E06F538}" srcOrd="1" destOrd="0" parTransId="{66D1AFD6-1692-4F26-8DA4-8533BEEA36AC}" sibTransId="{0A3FCA48-F916-4ED8-8F2D-B0F127C59430}"/>
    <dgm:cxn modelId="{FDA87752-A044-4E88-9459-4A5C133B21EB}" type="presOf" srcId="{10C50824-823A-4E55-B49D-D1F07488F6AF}" destId="{24D5DBF8-2F49-4194-8DDC-03BF40A1A30E}" srcOrd="0" destOrd="0" presId="urn:microsoft.com/office/officeart/2005/8/layout/vList3#1"/>
    <dgm:cxn modelId="{42C2B32E-7D54-4711-B88A-175E385D22B0}" type="presParOf" srcId="{8B3018FA-8E06-41F5-B002-CB13F6ABA91D}" destId="{490086B6-859E-4CE1-BED0-FCA1B5E96E12}" srcOrd="0" destOrd="0" presId="urn:microsoft.com/office/officeart/2005/8/layout/vList3#1"/>
    <dgm:cxn modelId="{8C856B45-E983-4CD3-880A-58C1334E9009}" type="presParOf" srcId="{490086B6-859E-4CE1-BED0-FCA1B5E96E12}" destId="{DCB1BEDB-57E4-4679-9FA0-D878B26EFC56}" srcOrd="0" destOrd="0" presId="urn:microsoft.com/office/officeart/2005/8/layout/vList3#1"/>
    <dgm:cxn modelId="{9EEFD09C-2A69-4752-91AB-04957D0A7BF8}" type="presParOf" srcId="{490086B6-859E-4CE1-BED0-FCA1B5E96E12}" destId="{557F4251-65F9-4306-BE05-68D398A784A7}" srcOrd="1" destOrd="0" presId="urn:microsoft.com/office/officeart/2005/8/layout/vList3#1"/>
    <dgm:cxn modelId="{1DC2B855-1252-473A-B167-1A7650DA246E}" type="presParOf" srcId="{8B3018FA-8E06-41F5-B002-CB13F6ABA91D}" destId="{4B04DDEC-147F-4F87-BEC6-60D47601ED83}" srcOrd="1" destOrd="0" presId="urn:microsoft.com/office/officeart/2005/8/layout/vList3#1"/>
    <dgm:cxn modelId="{45CF1E0A-3622-4F2E-A8E1-BA82FF4452AA}" type="presParOf" srcId="{8B3018FA-8E06-41F5-B002-CB13F6ABA91D}" destId="{6FAACECE-25F6-46B0-9E87-8A4F16221FB1}" srcOrd="2" destOrd="0" presId="urn:microsoft.com/office/officeart/2005/8/layout/vList3#1"/>
    <dgm:cxn modelId="{9ACAF424-58DD-46F2-BD99-368F6E225E47}" type="presParOf" srcId="{6FAACECE-25F6-46B0-9E87-8A4F16221FB1}" destId="{72F43CB4-0D9D-4A3C-86C4-BF034B4FD8D3}" srcOrd="0" destOrd="0" presId="urn:microsoft.com/office/officeart/2005/8/layout/vList3#1"/>
    <dgm:cxn modelId="{1F27322F-B861-4D98-A6BA-0E452359973E}" type="presParOf" srcId="{6FAACECE-25F6-46B0-9E87-8A4F16221FB1}" destId="{83B7BF43-CAB0-4C08-B1CB-4842A3009F2D}" srcOrd="1" destOrd="0" presId="urn:microsoft.com/office/officeart/2005/8/layout/vList3#1"/>
    <dgm:cxn modelId="{509CF7F6-493A-4460-85B8-983A4EA5AF50}" type="presParOf" srcId="{8B3018FA-8E06-41F5-B002-CB13F6ABA91D}" destId="{4A32EFF7-EA20-4900-B6E2-60CAD0C27C6F}" srcOrd="3" destOrd="0" presId="urn:microsoft.com/office/officeart/2005/8/layout/vList3#1"/>
    <dgm:cxn modelId="{4023FB1B-06E7-4687-9DBF-7C5C443B167F}" type="presParOf" srcId="{8B3018FA-8E06-41F5-B002-CB13F6ABA91D}" destId="{0A9335BC-8871-4B1A-9A22-66D10968E36A}" srcOrd="4" destOrd="0" presId="urn:microsoft.com/office/officeart/2005/8/layout/vList3#1"/>
    <dgm:cxn modelId="{49A02AF9-840A-4E6E-B03B-CDD3EEC74AE7}" type="presParOf" srcId="{0A9335BC-8871-4B1A-9A22-66D10968E36A}" destId="{D836D050-2ACD-4F07-A902-504F46868ECC}" srcOrd="0" destOrd="0" presId="urn:microsoft.com/office/officeart/2005/8/layout/vList3#1"/>
    <dgm:cxn modelId="{B220525C-1C7C-4AC3-BF64-521DE8FA5B35}" type="presParOf" srcId="{0A9335BC-8871-4B1A-9A22-66D10968E36A}" destId="{24D5DBF8-2F49-4194-8DDC-03BF40A1A30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540D8-9125-4B42-BA58-3A4B0B733FC2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125CE-9375-4228-9362-3CE6BCCF9726}">
      <dgm:prSet phldrT="[Text]" custT="1"/>
      <dgm:spPr>
        <a:solidFill>
          <a:srgbClr val="1C240A"/>
        </a:solidFill>
      </dgm:spPr>
      <dgm:t>
        <a:bodyPr/>
        <a:lstStyle/>
        <a:p>
          <a:r>
            <a:rPr lang="zh-TW" altLang="en-US" sz="4000" dirty="0" smtClean="0">
              <a:latin typeface="AR Maokai Heavy Big5" pitchFamily="49" charset="-120"/>
              <a:ea typeface="AR Maokai Heavy Big5" pitchFamily="49" charset="-120"/>
            </a:rPr>
            <a:t>幹部</a:t>
          </a:r>
          <a:endParaRPr lang="en-US" sz="4000" dirty="0">
            <a:latin typeface="AR Maokai Heavy Big5" pitchFamily="49" charset="-120"/>
            <a:ea typeface="AR Maokai Heavy Big5" pitchFamily="49" charset="-120"/>
          </a:endParaRPr>
        </a:p>
      </dgm:t>
    </dgm:pt>
    <dgm:pt modelId="{4B4087B9-AB3C-4D5B-A6B2-F36237694689}" type="parTrans" cxnId="{17851CE0-C126-4983-8CA9-11D864030BD0}">
      <dgm:prSet/>
      <dgm:spPr/>
      <dgm:t>
        <a:bodyPr/>
        <a:lstStyle/>
        <a:p>
          <a:endParaRPr lang="en-US"/>
        </a:p>
      </dgm:t>
    </dgm:pt>
    <dgm:pt modelId="{3334693A-B7A9-4365-8FB7-7604DF85EFFE}" type="sibTrans" cxnId="{17851CE0-C126-4983-8CA9-11D864030BD0}">
      <dgm:prSet/>
      <dgm:spPr/>
      <dgm:t>
        <a:bodyPr/>
        <a:lstStyle/>
        <a:p>
          <a:endParaRPr lang="en-US"/>
        </a:p>
      </dgm:t>
    </dgm:pt>
    <dgm:pt modelId="{5F0020F6-BB45-4AC2-919F-ADBEC2D96E7D}">
      <dgm:prSet phldrT="[Text]" custT="1"/>
      <dgm:spPr>
        <a:solidFill>
          <a:srgbClr val="FFC000"/>
        </a:solidFill>
      </dgm:spPr>
      <dgm:t>
        <a:bodyPr/>
        <a:lstStyle/>
        <a:p>
          <a:r>
            <a:rPr lang="zh-TW" altLang="en-US" sz="4000" b="1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同工</a:t>
          </a:r>
          <a:endParaRPr lang="en-US" sz="4000" b="1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FD26D18-FE09-4B0E-847B-A42F17CDF7D9}" type="parTrans" cxnId="{59E0EC84-B18B-4812-A54D-AAB0FCD555AB}">
      <dgm:prSet/>
      <dgm:spPr/>
      <dgm:t>
        <a:bodyPr/>
        <a:lstStyle/>
        <a:p>
          <a:endParaRPr lang="en-US"/>
        </a:p>
      </dgm:t>
    </dgm:pt>
    <dgm:pt modelId="{06815941-E75D-49B4-94FC-6A918054A78D}" type="sibTrans" cxnId="{59E0EC84-B18B-4812-A54D-AAB0FCD555AB}">
      <dgm:prSet/>
      <dgm:spPr/>
      <dgm:t>
        <a:bodyPr/>
        <a:lstStyle/>
        <a:p>
          <a:endParaRPr lang="en-US"/>
        </a:p>
      </dgm:t>
    </dgm:pt>
    <dgm:pt modelId="{5A2F2E5E-3F85-4577-B0BB-15C25EF98B65}" type="pres">
      <dgm:prSet presAssocID="{E3C540D8-9125-4B42-BA58-3A4B0B733F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DED1F2-B740-437A-994B-ECE6F5A35C6F}" type="pres">
      <dgm:prSet presAssocID="{B7B125CE-9375-4228-9362-3CE6BCCF9726}" presName="arrow" presStyleLbl="node1" presStyleIdx="0" presStyleCnt="2" custScaleY="100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88F01-0FD9-4637-90B2-21FFF16537B4}" type="pres">
      <dgm:prSet presAssocID="{5F0020F6-BB45-4AC2-919F-ADBEC2D96E7D}" presName="arrow" presStyleLbl="node1" presStyleIdx="1" presStyleCnt="2" custScaleY="100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6BD9D7-9B7F-4F82-882B-D8D413BB7484}" type="presOf" srcId="{B7B125CE-9375-4228-9362-3CE6BCCF9726}" destId="{4DDED1F2-B740-437A-994B-ECE6F5A35C6F}" srcOrd="0" destOrd="0" presId="urn:microsoft.com/office/officeart/2005/8/layout/arrow1"/>
    <dgm:cxn modelId="{17851CE0-C126-4983-8CA9-11D864030BD0}" srcId="{E3C540D8-9125-4B42-BA58-3A4B0B733FC2}" destId="{B7B125CE-9375-4228-9362-3CE6BCCF9726}" srcOrd="0" destOrd="0" parTransId="{4B4087B9-AB3C-4D5B-A6B2-F36237694689}" sibTransId="{3334693A-B7A9-4365-8FB7-7604DF85EFFE}"/>
    <dgm:cxn modelId="{59E0EC84-B18B-4812-A54D-AAB0FCD555AB}" srcId="{E3C540D8-9125-4B42-BA58-3A4B0B733FC2}" destId="{5F0020F6-BB45-4AC2-919F-ADBEC2D96E7D}" srcOrd="1" destOrd="0" parTransId="{5FD26D18-FE09-4B0E-847B-A42F17CDF7D9}" sibTransId="{06815941-E75D-49B4-94FC-6A918054A78D}"/>
    <dgm:cxn modelId="{5153910A-5EA1-44F3-9D52-B5EA6EA1186D}" type="presOf" srcId="{E3C540D8-9125-4B42-BA58-3A4B0B733FC2}" destId="{5A2F2E5E-3F85-4577-B0BB-15C25EF98B65}" srcOrd="0" destOrd="0" presId="urn:microsoft.com/office/officeart/2005/8/layout/arrow1"/>
    <dgm:cxn modelId="{7C76C3B4-6FF6-483A-A8E1-D35D8CDD3838}" type="presOf" srcId="{5F0020F6-BB45-4AC2-919F-ADBEC2D96E7D}" destId="{DD788F01-0FD9-4637-90B2-21FFF16537B4}" srcOrd="0" destOrd="0" presId="urn:microsoft.com/office/officeart/2005/8/layout/arrow1"/>
    <dgm:cxn modelId="{F20F8608-86B6-42A2-B434-E98C083049E3}" type="presParOf" srcId="{5A2F2E5E-3F85-4577-B0BB-15C25EF98B65}" destId="{4DDED1F2-B740-437A-994B-ECE6F5A35C6F}" srcOrd="0" destOrd="0" presId="urn:microsoft.com/office/officeart/2005/8/layout/arrow1"/>
    <dgm:cxn modelId="{FF5121F4-4148-4887-AA2B-510F82C6A001}" type="presParOf" srcId="{5A2F2E5E-3F85-4577-B0BB-15C25EF98B65}" destId="{DD788F01-0FD9-4637-90B2-21FFF16537B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6EEFF-28F9-475B-BB06-E0E180E2FB31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9E0E275-E330-4F34-9D56-C18EED6E59F6}">
      <dgm:prSet phldrT="[Text]" phldr="1"/>
      <dgm:spPr/>
      <dgm:t>
        <a:bodyPr/>
        <a:lstStyle/>
        <a:p>
          <a:endParaRPr lang="en-US" dirty="0"/>
        </a:p>
      </dgm:t>
    </dgm:pt>
    <dgm:pt modelId="{CF0EC770-B6C4-4911-BBCA-27AAB8F28F6F}" type="parTrans" cxnId="{DD3991F1-BBD3-42F7-9F15-05DC4BD05DA7}">
      <dgm:prSet/>
      <dgm:spPr/>
      <dgm:t>
        <a:bodyPr/>
        <a:lstStyle/>
        <a:p>
          <a:endParaRPr lang="en-US"/>
        </a:p>
      </dgm:t>
    </dgm:pt>
    <dgm:pt modelId="{3711FD67-7CC6-4E3E-B25E-8ACC0BFEF61E}" type="sibTrans" cxnId="{DD3991F1-BBD3-42F7-9F15-05DC4BD05DA7}">
      <dgm:prSet/>
      <dgm:spPr/>
      <dgm:t>
        <a:bodyPr/>
        <a:lstStyle/>
        <a:p>
          <a:endParaRPr lang="en-US"/>
        </a:p>
      </dgm:t>
    </dgm:pt>
    <dgm:pt modelId="{2E9DC919-1AB0-4A94-8274-01A0DCE75D37}">
      <dgm:prSet phldrT="[Text]" custT="1"/>
      <dgm:spPr/>
      <dgm:t>
        <a:bodyPr/>
        <a:lstStyle/>
        <a:p>
          <a:r>
            <a:rPr lang="zh-TW" sz="3200" b="1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心存謙卑</a:t>
          </a:r>
          <a:endParaRPr lang="en-US" sz="3200" b="1" dirty="0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F6D95570-D298-42A4-A581-AF84DA666D4F}" type="parTrans" cxnId="{B83C6502-135A-422C-B114-014544F2EF85}">
      <dgm:prSet/>
      <dgm:spPr/>
      <dgm:t>
        <a:bodyPr/>
        <a:lstStyle/>
        <a:p>
          <a:endParaRPr lang="en-US"/>
        </a:p>
      </dgm:t>
    </dgm:pt>
    <dgm:pt modelId="{0A63849F-8B89-4920-AFE3-C954165EC1BD}" type="sibTrans" cxnId="{B83C6502-135A-422C-B114-014544F2EF85}">
      <dgm:prSet/>
      <dgm:spPr/>
      <dgm:t>
        <a:bodyPr/>
        <a:lstStyle/>
        <a:p>
          <a:endParaRPr lang="en-US"/>
        </a:p>
      </dgm:t>
    </dgm:pt>
    <dgm:pt modelId="{CDDFA974-0FA9-45D9-9EF4-4D431CB2C580}">
      <dgm:prSet phldrT="[Text]" phldr="1"/>
      <dgm:spPr/>
      <dgm:t>
        <a:bodyPr/>
        <a:lstStyle/>
        <a:p>
          <a:endParaRPr lang="en-US" dirty="0"/>
        </a:p>
      </dgm:t>
    </dgm:pt>
    <dgm:pt modelId="{E690457B-53DC-4AED-A342-D977AECF03E6}" type="parTrans" cxnId="{6D69AD87-7C51-48E7-9EA5-8E52A6EBA41E}">
      <dgm:prSet/>
      <dgm:spPr/>
      <dgm:t>
        <a:bodyPr/>
        <a:lstStyle/>
        <a:p>
          <a:endParaRPr lang="en-US"/>
        </a:p>
      </dgm:t>
    </dgm:pt>
    <dgm:pt modelId="{03D285F4-1600-4E75-A04A-2A6FD6D4B0D3}" type="sibTrans" cxnId="{6D69AD87-7C51-48E7-9EA5-8E52A6EBA41E}">
      <dgm:prSet/>
      <dgm:spPr/>
      <dgm:t>
        <a:bodyPr/>
        <a:lstStyle/>
        <a:p>
          <a:endParaRPr lang="en-US"/>
        </a:p>
      </dgm:t>
    </dgm:pt>
    <dgm:pt modelId="{C2EE6F6E-1446-4B67-BE48-28317258C7C4}">
      <dgm:prSet phldrT="[Text]" custT="1"/>
      <dgm:spPr/>
      <dgm:t>
        <a:bodyPr/>
        <a:lstStyle/>
        <a:p>
          <a:r>
            <a:rPr lang="zh-TW" sz="3200" b="1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要建立共同的異象和目標</a:t>
          </a:r>
          <a:endParaRPr lang="en-US" sz="3200" b="1" dirty="0" smtClean="0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14AA74EC-6110-4E9B-BA14-DA0A0339A478}" type="parTrans" cxnId="{25222B12-CF42-4479-8F1C-D8E4D0D1E3F2}">
      <dgm:prSet/>
      <dgm:spPr/>
      <dgm:t>
        <a:bodyPr/>
        <a:lstStyle/>
        <a:p>
          <a:endParaRPr lang="en-US"/>
        </a:p>
      </dgm:t>
    </dgm:pt>
    <dgm:pt modelId="{C1DCFF6C-26E8-4577-A78F-43A8129A435E}" type="sibTrans" cxnId="{25222B12-CF42-4479-8F1C-D8E4D0D1E3F2}">
      <dgm:prSet/>
      <dgm:spPr/>
      <dgm:t>
        <a:bodyPr/>
        <a:lstStyle/>
        <a:p>
          <a:endParaRPr lang="en-US"/>
        </a:p>
      </dgm:t>
    </dgm:pt>
    <dgm:pt modelId="{2E720C9B-AA72-464A-B437-A851AB80AC22}">
      <dgm:prSet phldrT="[Text]" custT="1"/>
      <dgm:spPr/>
      <dgm:t>
        <a:bodyPr/>
        <a:lstStyle/>
        <a:p>
          <a:r>
            <a:rPr lang="zh-TW" sz="3200" b="1" dirty="0" smtClean="0">
              <a:latin typeface="AR Kaiti Medium Big5" pitchFamily="49" charset="-120"/>
              <a:ea typeface="AR Kaiti Medium Big5" pitchFamily="49" charset="-120"/>
            </a:rPr>
            <a:t>因為你們立志行事、都是神在你們心裡運行、為要成就他的美意</a:t>
          </a:r>
          <a:r>
            <a:rPr lang="en-US" sz="3200" b="1" dirty="0" smtClean="0">
              <a:latin typeface="AR Kaiti Medium Big5" pitchFamily="49" charset="-120"/>
              <a:ea typeface="AR Kaiti Medium Big5" pitchFamily="49" charset="-120"/>
            </a:rPr>
            <a:t>(</a:t>
          </a:r>
          <a:r>
            <a:rPr lang="zh-TW" sz="3200" b="1" dirty="0" smtClean="0">
              <a:latin typeface="AR Kaiti Medium Big5" pitchFamily="49" charset="-120"/>
              <a:ea typeface="AR Kaiti Medium Big5" pitchFamily="49" charset="-120"/>
            </a:rPr>
            <a:t>腓</a:t>
          </a:r>
          <a:r>
            <a:rPr lang="en-US" sz="3200" b="1" dirty="0" smtClean="0">
              <a:latin typeface="AR Kaiti Medium Big5" pitchFamily="49" charset="-120"/>
              <a:ea typeface="AR Kaiti Medium Big5" pitchFamily="49" charset="-120"/>
            </a:rPr>
            <a:t>2:13)</a:t>
          </a:r>
          <a:r>
            <a:rPr lang="en-US" sz="1800" dirty="0" smtClean="0"/>
            <a:t/>
          </a:r>
          <a:br>
            <a:rPr lang="en-US" sz="1800" dirty="0" smtClean="0"/>
          </a:br>
          <a:endParaRPr lang="en-US" sz="1800" dirty="0"/>
        </a:p>
      </dgm:t>
    </dgm:pt>
    <dgm:pt modelId="{9945E22C-D628-47FE-B385-1206FB5B9128}" type="parTrans" cxnId="{CBDDFAE0-73DB-42D2-8091-DC0ECEB15240}">
      <dgm:prSet/>
      <dgm:spPr/>
      <dgm:t>
        <a:bodyPr/>
        <a:lstStyle/>
        <a:p>
          <a:endParaRPr lang="en-US"/>
        </a:p>
      </dgm:t>
    </dgm:pt>
    <dgm:pt modelId="{A0E98B5B-D015-4507-8119-1EE302584B54}" type="sibTrans" cxnId="{CBDDFAE0-73DB-42D2-8091-DC0ECEB15240}">
      <dgm:prSet/>
      <dgm:spPr/>
      <dgm:t>
        <a:bodyPr/>
        <a:lstStyle/>
        <a:p>
          <a:endParaRPr lang="en-US"/>
        </a:p>
      </dgm:t>
    </dgm:pt>
    <dgm:pt modelId="{7DA31740-12AC-41A7-94E4-22D732C89EC5}">
      <dgm:prSet phldrT="[Text]" phldr="1"/>
      <dgm:spPr/>
      <dgm:t>
        <a:bodyPr/>
        <a:lstStyle/>
        <a:p>
          <a:endParaRPr lang="en-US"/>
        </a:p>
      </dgm:t>
    </dgm:pt>
    <dgm:pt modelId="{560E0FBD-561F-4E3E-9706-3358475E4C62}" type="parTrans" cxnId="{3B7D16B0-EE49-4508-85F8-D5C4E7048A60}">
      <dgm:prSet/>
      <dgm:spPr/>
      <dgm:t>
        <a:bodyPr/>
        <a:lstStyle/>
        <a:p>
          <a:endParaRPr lang="en-US"/>
        </a:p>
      </dgm:t>
    </dgm:pt>
    <dgm:pt modelId="{21E3A0C5-DCE2-4DC5-930F-0E0E159139BD}" type="sibTrans" cxnId="{3B7D16B0-EE49-4508-85F8-D5C4E7048A60}">
      <dgm:prSet/>
      <dgm:spPr/>
      <dgm:t>
        <a:bodyPr/>
        <a:lstStyle/>
        <a:p>
          <a:endParaRPr lang="en-US"/>
        </a:p>
      </dgm:t>
    </dgm:pt>
    <dgm:pt modelId="{46511DDB-C20F-4E73-92EA-816A8A66DCED}">
      <dgm:prSet phldrT="[Text]" custT="1"/>
      <dgm:spPr/>
      <dgm:t>
        <a:bodyPr/>
        <a:lstStyle/>
        <a:p>
          <a:r>
            <a:rPr lang="zh-TW" sz="3200" b="1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建立</a:t>
          </a:r>
          <a:r>
            <a:rPr lang="zh-TW" altLang="en-US" sz="3200" b="1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與</a:t>
          </a:r>
          <a:r>
            <a:rPr lang="zh-TW" sz="3200" b="1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祝福別人</a:t>
          </a:r>
          <a:endParaRPr lang="en-US" sz="3200" b="1" dirty="0" smtClean="0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FF1EE98D-5E4B-4191-821B-DF955258E5B6}" type="parTrans" cxnId="{E49AC76C-F562-4882-8852-5F8E5C4D922E}">
      <dgm:prSet/>
      <dgm:spPr/>
      <dgm:t>
        <a:bodyPr/>
        <a:lstStyle/>
        <a:p>
          <a:endParaRPr lang="en-US"/>
        </a:p>
      </dgm:t>
    </dgm:pt>
    <dgm:pt modelId="{C372B866-EB3C-46E4-9133-FFF50708ECC0}" type="sibTrans" cxnId="{E49AC76C-F562-4882-8852-5F8E5C4D922E}">
      <dgm:prSet/>
      <dgm:spPr/>
      <dgm:t>
        <a:bodyPr/>
        <a:lstStyle/>
        <a:p>
          <a:endParaRPr lang="en-US"/>
        </a:p>
      </dgm:t>
    </dgm:pt>
    <dgm:pt modelId="{6788C277-9FD6-410E-B5D1-2CC99F562F18}">
      <dgm:prSet phldrT="[Text]" custT="1"/>
      <dgm:spPr/>
      <dgm:t>
        <a:bodyPr/>
        <a:lstStyle/>
        <a:p>
          <a:r>
            <a:rPr lang="zh-TW" sz="3200" b="1" dirty="0" smtClean="0">
              <a:latin typeface="AR Kaiti Medium Big5" pitchFamily="49" charset="-120"/>
              <a:ea typeface="AR Kaiti Medium Big5" pitchFamily="49" charset="-120"/>
            </a:rPr>
            <a:t>他實在是病了、幾乎要死，然而神憐恤他、不但憐恤他、也憐恤我、免得我憂上加憂。」（腓立比書</a:t>
          </a:r>
          <a:r>
            <a:rPr lang="en-US" sz="3200" b="1" dirty="0" smtClean="0">
              <a:latin typeface="AR Kaiti Medium Big5" pitchFamily="49" charset="-120"/>
              <a:ea typeface="AR Kaiti Medium Big5" pitchFamily="49" charset="-120"/>
            </a:rPr>
            <a:t>2:27</a:t>
          </a:r>
          <a:r>
            <a:rPr lang="zh-TW" sz="3200" b="1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b="1" dirty="0" smtClean="0">
            <a:latin typeface="AR Kaiti Medium Big5" pitchFamily="49" charset="-120"/>
            <a:ea typeface="AR Kaiti Medium Big5" pitchFamily="49" charset="-120"/>
          </a:endParaRPr>
        </a:p>
      </dgm:t>
    </dgm:pt>
    <dgm:pt modelId="{C9923FF5-10DF-41B2-9601-B0746BCF00DC}" type="parTrans" cxnId="{0B52DDC2-9E8A-4EF7-BE6C-D2F2507AB9A6}">
      <dgm:prSet/>
      <dgm:spPr/>
      <dgm:t>
        <a:bodyPr/>
        <a:lstStyle/>
        <a:p>
          <a:endParaRPr lang="en-US"/>
        </a:p>
      </dgm:t>
    </dgm:pt>
    <dgm:pt modelId="{4E4B727D-583B-4E28-A564-9EC90499DEB8}" type="sibTrans" cxnId="{0B52DDC2-9E8A-4EF7-BE6C-D2F2507AB9A6}">
      <dgm:prSet/>
      <dgm:spPr/>
      <dgm:t>
        <a:bodyPr/>
        <a:lstStyle/>
        <a:p>
          <a:endParaRPr lang="en-US"/>
        </a:p>
      </dgm:t>
    </dgm:pt>
    <dgm:pt modelId="{7005653B-7FB8-43AC-9647-47319454E421}">
      <dgm:prSet phldrT="[Text]" custT="1"/>
      <dgm:spPr/>
      <dgm:t>
        <a:bodyPr/>
        <a:lstStyle/>
        <a:p>
          <a:r>
            <a:rPr lang="zh-TW" sz="3200" b="1" dirty="0" smtClean="0">
              <a:latin typeface="AR Kaiti Medium Big5" pitchFamily="49" charset="-120"/>
              <a:ea typeface="AR Kaiti Medium Big5" pitchFamily="49" charset="-120"/>
            </a:rPr>
            <a:t>只要存心謙卑，各人看別人比自己強。</a:t>
          </a:r>
          <a:r>
            <a:rPr lang="en-US" sz="3200" b="1" dirty="0" smtClean="0">
              <a:latin typeface="AR Kaiti Medium Big5" pitchFamily="49" charset="-120"/>
              <a:ea typeface="AR Kaiti Medium Big5" pitchFamily="49" charset="-120"/>
            </a:rPr>
            <a:t>(</a:t>
          </a:r>
          <a:r>
            <a:rPr lang="zh-TW" sz="3200" b="1" dirty="0" smtClean="0">
              <a:latin typeface="AR Kaiti Medium Big5" pitchFamily="49" charset="-120"/>
              <a:ea typeface="AR Kaiti Medium Big5" pitchFamily="49" charset="-120"/>
            </a:rPr>
            <a:t>腓立比書</a:t>
          </a:r>
          <a:r>
            <a:rPr lang="en-US" sz="3200" b="1" dirty="0" smtClean="0">
              <a:latin typeface="AR Kaiti Medium Big5" pitchFamily="49" charset="-120"/>
              <a:ea typeface="AR Kaiti Medium Big5" pitchFamily="49" charset="-120"/>
            </a:rPr>
            <a:t>2:3)</a:t>
          </a:r>
          <a:endParaRPr lang="en-US" sz="3200" dirty="0">
            <a:latin typeface="AR Kaiti Medium Big5" pitchFamily="49" charset="-120"/>
            <a:ea typeface="AR Kaiti Medium Big5" pitchFamily="49" charset="-120"/>
          </a:endParaRPr>
        </a:p>
      </dgm:t>
    </dgm:pt>
    <dgm:pt modelId="{B8F71CA7-00AA-48D6-A994-708919F735CC}" type="sibTrans" cxnId="{AA7980B5-2A15-42A2-80AB-1EE4F27C1041}">
      <dgm:prSet/>
      <dgm:spPr/>
      <dgm:t>
        <a:bodyPr/>
        <a:lstStyle/>
        <a:p>
          <a:endParaRPr lang="en-US"/>
        </a:p>
      </dgm:t>
    </dgm:pt>
    <dgm:pt modelId="{D738E231-2E3C-4EFB-91B4-C10D5EFCF853}" type="parTrans" cxnId="{AA7980B5-2A15-42A2-80AB-1EE4F27C1041}">
      <dgm:prSet/>
      <dgm:spPr/>
      <dgm:t>
        <a:bodyPr/>
        <a:lstStyle/>
        <a:p>
          <a:endParaRPr lang="en-US"/>
        </a:p>
      </dgm:t>
    </dgm:pt>
    <dgm:pt modelId="{D7A7182F-8513-48C7-AFFC-E570EF977C8A}" type="pres">
      <dgm:prSet presAssocID="{79E6EEFF-28F9-475B-BB06-E0E180E2FB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1F6D82-BE9E-49A1-9980-3DBC38192625}" type="pres">
      <dgm:prSet presAssocID="{19E0E275-E330-4F34-9D56-C18EED6E59F6}" presName="composite" presStyleCnt="0"/>
      <dgm:spPr/>
    </dgm:pt>
    <dgm:pt modelId="{0B7C77CE-0207-44F7-B749-AC18DF94874D}" type="pres">
      <dgm:prSet presAssocID="{19E0E275-E330-4F34-9D56-C18EED6E59F6}" presName="parentText" presStyleLbl="alignNode1" presStyleIdx="0" presStyleCnt="3" custScaleX="1111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153F5-BFD5-4569-890E-2314DFBCC382}" type="pres">
      <dgm:prSet presAssocID="{19E0E275-E330-4F34-9D56-C18EED6E59F6}" presName="descendantText" presStyleLbl="alignAcc1" presStyleIdx="0" presStyleCnt="3" custScaleY="15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19406-FC88-4DB8-B950-9834A66364A9}" type="pres">
      <dgm:prSet presAssocID="{3711FD67-7CC6-4E3E-B25E-8ACC0BFEF61E}" presName="sp" presStyleCnt="0"/>
      <dgm:spPr/>
    </dgm:pt>
    <dgm:pt modelId="{DC93046D-6B1D-491C-AC2F-8B08A1F52891}" type="pres">
      <dgm:prSet presAssocID="{CDDFA974-0FA9-45D9-9EF4-4D431CB2C580}" presName="composite" presStyleCnt="0"/>
      <dgm:spPr/>
    </dgm:pt>
    <dgm:pt modelId="{9A429CCC-DFEF-4618-AA89-93F30295E671}" type="pres">
      <dgm:prSet presAssocID="{CDDFA974-0FA9-45D9-9EF4-4D431CB2C580}" presName="parentText" presStyleLbl="alignNode1" presStyleIdx="1" presStyleCnt="3" custScaleX="1111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0D9CA-E7BE-4ABA-978D-9D6473191BB9}" type="pres">
      <dgm:prSet presAssocID="{CDDFA974-0FA9-45D9-9EF4-4D431CB2C580}" presName="descendantText" presStyleLbl="alignAcc1" presStyleIdx="1" presStyleCnt="3" custScaleY="147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A9A50-1283-41A6-80FC-3013B50DA70E}" type="pres">
      <dgm:prSet presAssocID="{03D285F4-1600-4E75-A04A-2A6FD6D4B0D3}" presName="sp" presStyleCnt="0"/>
      <dgm:spPr/>
    </dgm:pt>
    <dgm:pt modelId="{57EDB290-8A5E-4914-ADCE-188BFD71BE77}" type="pres">
      <dgm:prSet presAssocID="{7DA31740-12AC-41A7-94E4-22D732C89EC5}" presName="composite" presStyleCnt="0"/>
      <dgm:spPr/>
    </dgm:pt>
    <dgm:pt modelId="{09E6CA32-AB4A-4889-888F-A6C484BD742B}" type="pres">
      <dgm:prSet presAssocID="{7DA31740-12AC-41A7-94E4-22D732C89EC5}" presName="parentText" presStyleLbl="alignNode1" presStyleIdx="2" presStyleCnt="3" custScaleX="1111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F3C5A-8D71-48A0-B87E-FC1AE8B90573}" type="pres">
      <dgm:prSet presAssocID="{7DA31740-12AC-41A7-94E4-22D732C89EC5}" presName="descendantText" presStyleLbl="alignAcc1" presStyleIdx="2" presStyleCnt="3" custScaleY="195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66C173-01AB-4C98-845E-62B2A3992B2D}" type="presOf" srcId="{7005653B-7FB8-43AC-9647-47319454E421}" destId="{2DA153F5-BFD5-4569-890E-2314DFBCC382}" srcOrd="0" destOrd="1" presId="urn:microsoft.com/office/officeart/2005/8/layout/chevron2"/>
    <dgm:cxn modelId="{DD3991F1-BBD3-42F7-9F15-05DC4BD05DA7}" srcId="{79E6EEFF-28F9-475B-BB06-E0E180E2FB31}" destId="{19E0E275-E330-4F34-9D56-C18EED6E59F6}" srcOrd="0" destOrd="0" parTransId="{CF0EC770-B6C4-4911-BBCA-27AAB8F28F6F}" sibTransId="{3711FD67-7CC6-4E3E-B25E-8ACC0BFEF61E}"/>
    <dgm:cxn modelId="{D54C6D1D-132E-446F-87AC-611E629876A1}" type="presOf" srcId="{2E9DC919-1AB0-4A94-8274-01A0DCE75D37}" destId="{2DA153F5-BFD5-4569-890E-2314DFBCC382}" srcOrd="0" destOrd="0" presId="urn:microsoft.com/office/officeart/2005/8/layout/chevron2"/>
    <dgm:cxn modelId="{E49AC76C-F562-4882-8852-5F8E5C4D922E}" srcId="{7DA31740-12AC-41A7-94E4-22D732C89EC5}" destId="{46511DDB-C20F-4E73-92EA-816A8A66DCED}" srcOrd="0" destOrd="0" parTransId="{FF1EE98D-5E4B-4191-821B-DF955258E5B6}" sibTransId="{C372B866-EB3C-46E4-9133-FFF50708ECC0}"/>
    <dgm:cxn modelId="{F494A3E7-F234-41CE-9D26-1B041C99827C}" type="presOf" srcId="{C2EE6F6E-1446-4B67-BE48-28317258C7C4}" destId="{7570D9CA-E7BE-4ABA-978D-9D6473191BB9}" srcOrd="0" destOrd="0" presId="urn:microsoft.com/office/officeart/2005/8/layout/chevron2"/>
    <dgm:cxn modelId="{18FD428C-D720-49AF-BFB7-0BCE3D25EEB7}" type="presOf" srcId="{7DA31740-12AC-41A7-94E4-22D732C89EC5}" destId="{09E6CA32-AB4A-4889-888F-A6C484BD742B}" srcOrd="0" destOrd="0" presId="urn:microsoft.com/office/officeart/2005/8/layout/chevron2"/>
    <dgm:cxn modelId="{48BC64D0-47B5-4B19-9E3A-BD056DA2FF5B}" type="presOf" srcId="{46511DDB-C20F-4E73-92EA-816A8A66DCED}" destId="{731F3C5A-8D71-48A0-B87E-FC1AE8B90573}" srcOrd="0" destOrd="0" presId="urn:microsoft.com/office/officeart/2005/8/layout/chevron2"/>
    <dgm:cxn modelId="{CBDDFAE0-73DB-42D2-8091-DC0ECEB15240}" srcId="{CDDFA974-0FA9-45D9-9EF4-4D431CB2C580}" destId="{2E720C9B-AA72-464A-B437-A851AB80AC22}" srcOrd="1" destOrd="0" parTransId="{9945E22C-D628-47FE-B385-1206FB5B9128}" sibTransId="{A0E98B5B-D015-4507-8119-1EE302584B54}"/>
    <dgm:cxn modelId="{6D69AD87-7C51-48E7-9EA5-8E52A6EBA41E}" srcId="{79E6EEFF-28F9-475B-BB06-E0E180E2FB31}" destId="{CDDFA974-0FA9-45D9-9EF4-4D431CB2C580}" srcOrd="1" destOrd="0" parTransId="{E690457B-53DC-4AED-A342-D977AECF03E6}" sibTransId="{03D285F4-1600-4E75-A04A-2A6FD6D4B0D3}"/>
    <dgm:cxn modelId="{EB9C2440-61B0-433B-B456-EAE9933B81AB}" type="presOf" srcId="{6788C277-9FD6-410E-B5D1-2CC99F562F18}" destId="{731F3C5A-8D71-48A0-B87E-FC1AE8B90573}" srcOrd="0" destOrd="1" presId="urn:microsoft.com/office/officeart/2005/8/layout/chevron2"/>
    <dgm:cxn modelId="{971B1A94-4469-40C9-895A-96AF152B3FD5}" type="presOf" srcId="{79E6EEFF-28F9-475B-BB06-E0E180E2FB31}" destId="{D7A7182F-8513-48C7-AFFC-E570EF977C8A}" srcOrd="0" destOrd="0" presId="urn:microsoft.com/office/officeart/2005/8/layout/chevron2"/>
    <dgm:cxn modelId="{25222B12-CF42-4479-8F1C-D8E4D0D1E3F2}" srcId="{CDDFA974-0FA9-45D9-9EF4-4D431CB2C580}" destId="{C2EE6F6E-1446-4B67-BE48-28317258C7C4}" srcOrd="0" destOrd="0" parTransId="{14AA74EC-6110-4E9B-BA14-DA0A0339A478}" sibTransId="{C1DCFF6C-26E8-4577-A78F-43A8129A435E}"/>
    <dgm:cxn modelId="{18996194-3D21-40E4-A80F-E9D2665D6438}" type="presOf" srcId="{CDDFA974-0FA9-45D9-9EF4-4D431CB2C580}" destId="{9A429CCC-DFEF-4618-AA89-93F30295E671}" srcOrd="0" destOrd="0" presId="urn:microsoft.com/office/officeart/2005/8/layout/chevron2"/>
    <dgm:cxn modelId="{B83C6502-135A-422C-B114-014544F2EF85}" srcId="{19E0E275-E330-4F34-9D56-C18EED6E59F6}" destId="{2E9DC919-1AB0-4A94-8274-01A0DCE75D37}" srcOrd="0" destOrd="0" parTransId="{F6D95570-D298-42A4-A581-AF84DA666D4F}" sibTransId="{0A63849F-8B89-4920-AFE3-C954165EC1BD}"/>
    <dgm:cxn modelId="{3B7D16B0-EE49-4508-85F8-D5C4E7048A60}" srcId="{79E6EEFF-28F9-475B-BB06-E0E180E2FB31}" destId="{7DA31740-12AC-41A7-94E4-22D732C89EC5}" srcOrd="2" destOrd="0" parTransId="{560E0FBD-561F-4E3E-9706-3358475E4C62}" sibTransId="{21E3A0C5-DCE2-4DC5-930F-0E0E159139BD}"/>
    <dgm:cxn modelId="{9FBB274C-2DA3-4527-97EB-FCD485E7DAC0}" type="presOf" srcId="{19E0E275-E330-4F34-9D56-C18EED6E59F6}" destId="{0B7C77CE-0207-44F7-B749-AC18DF94874D}" srcOrd="0" destOrd="0" presId="urn:microsoft.com/office/officeart/2005/8/layout/chevron2"/>
    <dgm:cxn modelId="{0B52DDC2-9E8A-4EF7-BE6C-D2F2507AB9A6}" srcId="{7DA31740-12AC-41A7-94E4-22D732C89EC5}" destId="{6788C277-9FD6-410E-B5D1-2CC99F562F18}" srcOrd="1" destOrd="0" parTransId="{C9923FF5-10DF-41B2-9601-B0746BCF00DC}" sibTransId="{4E4B727D-583B-4E28-A564-9EC90499DEB8}"/>
    <dgm:cxn modelId="{AA7980B5-2A15-42A2-80AB-1EE4F27C1041}" srcId="{19E0E275-E330-4F34-9D56-C18EED6E59F6}" destId="{7005653B-7FB8-43AC-9647-47319454E421}" srcOrd="1" destOrd="0" parTransId="{D738E231-2E3C-4EFB-91B4-C10D5EFCF853}" sibTransId="{B8F71CA7-00AA-48D6-A994-708919F735CC}"/>
    <dgm:cxn modelId="{B0F214DB-07F2-4E6C-8FED-1AEE19532D28}" type="presOf" srcId="{2E720C9B-AA72-464A-B437-A851AB80AC22}" destId="{7570D9CA-E7BE-4ABA-978D-9D6473191BB9}" srcOrd="0" destOrd="1" presId="urn:microsoft.com/office/officeart/2005/8/layout/chevron2"/>
    <dgm:cxn modelId="{F4432BF2-BE7D-4ECA-A60E-4D2F7AF467F0}" type="presParOf" srcId="{D7A7182F-8513-48C7-AFFC-E570EF977C8A}" destId="{021F6D82-BE9E-49A1-9980-3DBC38192625}" srcOrd="0" destOrd="0" presId="urn:microsoft.com/office/officeart/2005/8/layout/chevron2"/>
    <dgm:cxn modelId="{938328A1-F973-4762-9F49-071C264EB193}" type="presParOf" srcId="{021F6D82-BE9E-49A1-9980-3DBC38192625}" destId="{0B7C77CE-0207-44F7-B749-AC18DF94874D}" srcOrd="0" destOrd="0" presId="urn:microsoft.com/office/officeart/2005/8/layout/chevron2"/>
    <dgm:cxn modelId="{FD666F0B-7933-410F-9798-E1147149B181}" type="presParOf" srcId="{021F6D82-BE9E-49A1-9980-3DBC38192625}" destId="{2DA153F5-BFD5-4569-890E-2314DFBCC382}" srcOrd="1" destOrd="0" presId="urn:microsoft.com/office/officeart/2005/8/layout/chevron2"/>
    <dgm:cxn modelId="{9915EF3E-378D-4CD5-8FC1-18D51D0AE3C0}" type="presParOf" srcId="{D7A7182F-8513-48C7-AFFC-E570EF977C8A}" destId="{ECE19406-FC88-4DB8-B950-9834A66364A9}" srcOrd="1" destOrd="0" presId="urn:microsoft.com/office/officeart/2005/8/layout/chevron2"/>
    <dgm:cxn modelId="{AF5A98D3-102B-43F8-A639-35BD02EE4598}" type="presParOf" srcId="{D7A7182F-8513-48C7-AFFC-E570EF977C8A}" destId="{DC93046D-6B1D-491C-AC2F-8B08A1F52891}" srcOrd="2" destOrd="0" presId="urn:microsoft.com/office/officeart/2005/8/layout/chevron2"/>
    <dgm:cxn modelId="{405ADFB0-A039-42C9-8534-D1FBD5D6F588}" type="presParOf" srcId="{DC93046D-6B1D-491C-AC2F-8B08A1F52891}" destId="{9A429CCC-DFEF-4618-AA89-93F30295E671}" srcOrd="0" destOrd="0" presId="urn:microsoft.com/office/officeart/2005/8/layout/chevron2"/>
    <dgm:cxn modelId="{A19DB7D7-A418-47F7-851E-A56870B8CE72}" type="presParOf" srcId="{DC93046D-6B1D-491C-AC2F-8B08A1F52891}" destId="{7570D9CA-E7BE-4ABA-978D-9D6473191BB9}" srcOrd="1" destOrd="0" presId="urn:microsoft.com/office/officeart/2005/8/layout/chevron2"/>
    <dgm:cxn modelId="{ADEA0896-ED75-43AD-8960-8A93C7AA6E9D}" type="presParOf" srcId="{D7A7182F-8513-48C7-AFFC-E570EF977C8A}" destId="{601A9A50-1283-41A6-80FC-3013B50DA70E}" srcOrd="3" destOrd="0" presId="urn:microsoft.com/office/officeart/2005/8/layout/chevron2"/>
    <dgm:cxn modelId="{866DFD74-E432-4DAE-B56C-D06C133EAA7D}" type="presParOf" srcId="{D7A7182F-8513-48C7-AFFC-E570EF977C8A}" destId="{57EDB290-8A5E-4914-ADCE-188BFD71BE77}" srcOrd="4" destOrd="0" presId="urn:microsoft.com/office/officeart/2005/8/layout/chevron2"/>
    <dgm:cxn modelId="{D10BCF8B-F236-4CC6-BEC2-7B5FA85A488E}" type="presParOf" srcId="{57EDB290-8A5E-4914-ADCE-188BFD71BE77}" destId="{09E6CA32-AB4A-4889-888F-A6C484BD742B}" srcOrd="0" destOrd="0" presId="urn:microsoft.com/office/officeart/2005/8/layout/chevron2"/>
    <dgm:cxn modelId="{66A5EC89-834A-4E7E-9F02-D8CB99DF77B2}" type="presParOf" srcId="{57EDB290-8A5E-4914-ADCE-188BFD71BE77}" destId="{731F3C5A-8D71-48A0-B87E-FC1AE8B905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F4251-65F9-4306-BE05-68D398A784A7}">
      <dsp:nvSpPr>
        <dsp:cNvPr id="0" name=""/>
        <dsp:cNvSpPr/>
      </dsp:nvSpPr>
      <dsp:spPr>
        <a:xfrm rot="10800000">
          <a:off x="1405373" y="1852"/>
          <a:ext cx="6884271" cy="1905550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295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（</a:t>
          </a:r>
          <a:r>
            <a:rPr kumimoji="0" lang="en-US" altLang="zh-TW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1</a:t>
          </a:r>
          <a:r>
            <a:rPr kumimoji="0" lang="zh-TW" altLang="en-US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）兄弟</a:t>
          </a:r>
          <a:r>
            <a:rPr kumimoji="0" lang="en-US" altLang="zh-TW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brother</a:t>
          </a:r>
          <a:r>
            <a:rPr kumimoji="0" lang="zh-TW" altLang="en-US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：</a:t>
          </a:r>
          <a:endParaRPr kumimoji="0" lang="en-US" altLang="zh-TW" sz="40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AR Maokai Heavy Big5" pitchFamily="49" charset="-120"/>
            <a:ea typeface="AR Maokai Heavy Big5" pitchFamily="49" charset="-120"/>
            <a:cs typeface="Times New Roman" pitchFamily="18" charset="0"/>
          </a:endParaRP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	</a:t>
          </a:r>
          <a:r>
            <a:rPr kumimoji="0" lang="zh-TW" altLang="en-US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我的兄弟</a:t>
          </a:r>
          <a:endParaRPr lang="en-US" sz="40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1881760" y="1852"/>
        <a:ext cx="6407884" cy="1905550"/>
      </dsp:txXfrm>
    </dsp:sp>
    <dsp:sp modelId="{DCB1BEDB-57E4-4679-9FA0-D878B26EFC56}">
      <dsp:nvSpPr>
        <dsp:cNvPr id="0" name=""/>
        <dsp:cNvSpPr/>
      </dsp:nvSpPr>
      <dsp:spPr>
        <a:xfrm>
          <a:off x="854354" y="1852"/>
          <a:ext cx="1905550" cy="19055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7BF43-CAB0-4C08-B1CB-4842A3009F2D}">
      <dsp:nvSpPr>
        <dsp:cNvPr id="0" name=""/>
        <dsp:cNvSpPr/>
      </dsp:nvSpPr>
      <dsp:spPr>
        <a:xfrm rot="10800000">
          <a:off x="1324013" y="2476224"/>
          <a:ext cx="6992752" cy="1905550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295" tIns="152400" rIns="28448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（</a:t>
          </a:r>
          <a:r>
            <a:rPr kumimoji="0" lang="en-US" altLang="zh-TW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2</a:t>
          </a:r>
          <a:r>
            <a:rPr kumimoji="0" lang="zh-TW" altLang="en-US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）同工</a:t>
          </a:r>
          <a:r>
            <a:rPr kumimoji="0" lang="en-US" altLang="zh-TW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co-worker</a:t>
          </a:r>
          <a:r>
            <a:rPr kumimoji="0" lang="zh-TW" altLang="en-US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：      </a:t>
          </a:r>
          <a:r>
            <a:rPr kumimoji="0" lang="en-US" altLang="zh-TW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	</a:t>
          </a:r>
          <a:r>
            <a:rPr kumimoji="0" lang="zh-TW" altLang="en-US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與我一同作工</a:t>
          </a:r>
          <a:endParaRPr lang="en-US" sz="40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1800400" y="2476224"/>
        <a:ext cx="6516365" cy="1905550"/>
      </dsp:txXfrm>
    </dsp:sp>
    <dsp:sp modelId="{72F43CB4-0D9D-4A3C-86C4-BF034B4FD8D3}">
      <dsp:nvSpPr>
        <dsp:cNvPr id="0" name=""/>
        <dsp:cNvSpPr/>
      </dsp:nvSpPr>
      <dsp:spPr>
        <a:xfrm>
          <a:off x="827234" y="2476224"/>
          <a:ext cx="1905550" cy="19055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5DBF8-2F49-4194-8DDC-03BF40A1A30E}">
      <dsp:nvSpPr>
        <dsp:cNvPr id="0" name=""/>
        <dsp:cNvSpPr/>
      </dsp:nvSpPr>
      <dsp:spPr>
        <a:xfrm rot="10800000">
          <a:off x="1119608" y="4950596"/>
          <a:ext cx="7265292" cy="1905550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295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（</a:t>
          </a:r>
          <a:r>
            <a:rPr kumimoji="0" lang="en-US" altLang="zh-TW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3</a:t>
          </a:r>
          <a:r>
            <a:rPr kumimoji="0" lang="zh-TW" altLang="en-US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）同袍</a:t>
          </a:r>
          <a:r>
            <a:rPr kumimoji="0" lang="en-US" altLang="zh-TW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fellow soldier</a:t>
          </a:r>
          <a:r>
            <a:rPr kumimoji="0" lang="zh-TW" altLang="en-US" sz="4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Maokai Heavy Big5" pitchFamily="49" charset="-120"/>
              <a:ea typeface="AR Maokai Heavy Big5" pitchFamily="49" charset="-120"/>
              <a:cs typeface="Times New Roman" pitchFamily="18" charset="0"/>
            </a:rPr>
            <a:t>：與我一同當兵</a:t>
          </a:r>
          <a:endParaRPr lang="en-US" sz="40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1595995" y="4950596"/>
        <a:ext cx="6788905" cy="1905550"/>
      </dsp:txXfrm>
    </dsp:sp>
    <dsp:sp modelId="{D836D050-2ACD-4F07-A902-504F46868ECC}">
      <dsp:nvSpPr>
        <dsp:cNvPr id="0" name=""/>
        <dsp:cNvSpPr/>
      </dsp:nvSpPr>
      <dsp:spPr>
        <a:xfrm>
          <a:off x="759099" y="4950596"/>
          <a:ext cx="1905550" cy="19055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ED1F2-B740-437A-994B-ECE6F5A35C6F}">
      <dsp:nvSpPr>
        <dsp:cNvPr id="0" name=""/>
        <dsp:cNvSpPr/>
      </dsp:nvSpPr>
      <dsp:spPr>
        <a:xfrm rot="16200000">
          <a:off x="177" y="48488"/>
          <a:ext cx="2031503" cy="2036623"/>
        </a:xfrm>
        <a:prstGeom prst="upArrow">
          <a:avLst>
            <a:gd name="adj1" fmla="val 50000"/>
            <a:gd name="adj2" fmla="val 35000"/>
          </a:avLst>
        </a:prstGeom>
        <a:solidFill>
          <a:srgbClr val="1C24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AR Maokai Heavy Big5" pitchFamily="49" charset="-120"/>
              <a:ea typeface="AR Maokai Heavy Big5" pitchFamily="49" charset="-120"/>
            </a:rPr>
            <a:t>幹部</a:t>
          </a:r>
          <a:endParaRPr lang="en-US" sz="4000" kern="1200" dirty="0">
            <a:latin typeface="AR Maokai Heavy Big5" pitchFamily="49" charset="-120"/>
            <a:ea typeface="AR Maokai Heavy Big5" pitchFamily="49" charset="-120"/>
          </a:endParaRPr>
        </a:p>
      </dsp:txBody>
      <dsp:txXfrm rot="5400000">
        <a:off x="353131" y="558924"/>
        <a:ext cx="1681110" cy="1015751"/>
      </dsp:txXfrm>
    </dsp:sp>
    <dsp:sp modelId="{DD788F01-0FD9-4637-90B2-21FFF16537B4}">
      <dsp:nvSpPr>
        <dsp:cNvPr id="0" name=""/>
        <dsp:cNvSpPr/>
      </dsp:nvSpPr>
      <dsp:spPr>
        <a:xfrm rot="5400000">
          <a:off x="2235518" y="49910"/>
          <a:ext cx="2031503" cy="2033779"/>
        </a:xfrm>
        <a:prstGeom prst="upArrow">
          <a:avLst>
            <a:gd name="adj1" fmla="val 50000"/>
            <a:gd name="adj2" fmla="val 3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rPr>
            <a:t>同工</a:t>
          </a:r>
          <a:endParaRPr lang="en-US" sz="4000" b="1" kern="1200" dirty="0">
            <a:solidFill>
              <a:srgbClr val="C00000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-5400000">
        <a:off x="2234381" y="558924"/>
        <a:ext cx="1678266" cy="1015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C77CE-0207-44F7-B749-AC18DF94874D}">
      <dsp:nvSpPr>
        <dsp:cNvPr id="0" name=""/>
        <dsp:cNvSpPr/>
      </dsp:nvSpPr>
      <dsp:spPr>
        <a:xfrm rot="5400000">
          <a:off x="-243732" y="714992"/>
          <a:ext cx="1866712" cy="14517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-36273" y="1233430"/>
        <a:ext cx="1451794" cy="414918"/>
      </dsp:txXfrm>
    </dsp:sp>
    <dsp:sp modelId="{2DA153F5-BFD5-4569-890E-2314DFBCC382}">
      <dsp:nvSpPr>
        <dsp:cNvPr id="0" name=""/>
        <dsp:cNvSpPr/>
      </dsp:nvSpPr>
      <dsp:spPr>
        <a:xfrm rot="5400000">
          <a:off x="4244454" y="-2728235"/>
          <a:ext cx="1881938" cy="7684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心存謙卑</a:t>
          </a:r>
          <a:endParaRPr lang="en-US" sz="3200" b="1" kern="1200" dirty="0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dirty="0" smtClean="0">
              <a:latin typeface="AR Kaiti Medium Big5" pitchFamily="49" charset="-120"/>
              <a:ea typeface="AR Kaiti Medium Big5" pitchFamily="49" charset="-120"/>
            </a:rPr>
            <a:t>只要存心謙卑，各人看別人比自己強。</a:t>
          </a:r>
          <a:r>
            <a:rPr lang="en-US" sz="3200" b="1" kern="1200" dirty="0" smtClean="0">
              <a:latin typeface="AR Kaiti Medium Big5" pitchFamily="49" charset="-120"/>
              <a:ea typeface="AR Kaiti Medium Big5" pitchFamily="49" charset="-120"/>
            </a:rPr>
            <a:t>(</a:t>
          </a:r>
          <a:r>
            <a:rPr lang="zh-TW" sz="3200" b="1" kern="1200" dirty="0" smtClean="0">
              <a:latin typeface="AR Kaiti Medium Big5" pitchFamily="49" charset="-120"/>
              <a:ea typeface="AR Kaiti Medium Big5" pitchFamily="49" charset="-120"/>
            </a:rPr>
            <a:t>腓立比書</a:t>
          </a:r>
          <a:r>
            <a:rPr lang="en-US" sz="3200" b="1" kern="1200" dirty="0" smtClean="0">
              <a:latin typeface="AR Kaiti Medium Big5" pitchFamily="49" charset="-120"/>
              <a:ea typeface="AR Kaiti Medium Big5" pitchFamily="49" charset="-120"/>
            </a:rPr>
            <a:t>2:3)</a:t>
          </a:r>
          <a:endParaRPr lang="en-US" sz="3200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342973" y="265115"/>
        <a:ext cx="7593032" cy="1698200"/>
      </dsp:txXfrm>
    </dsp:sp>
    <dsp:sp modelId="{9A429CCC-DFEF-4618-AA89-93F30295E671}">
      <dsp:nvSpPr>
        <dsp:cNvPr id="0" name=""/>
        <dsp:cNvSpPr/>
      </dsp:nvSpPr>
      <dsp:spPr>
        <a:xfrm rot="5400000">
          <a:off x="-243732" y="2725926"/>
          <a:ext cx="1866712" cy="14517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-36273" y="3244364"/>
        <a:ext cx="1451794" cy="414918"/>
      </dsp:txXfrm>
    </dsp:sp>
    <dsp:sp modelId="{7570D9CA-E7BE-4ABA-978D-9D6473191BB9}">
      <dsp:nvSpPr>
        <dsp:cNvPr id="0" name=""/>
        <dsp:cNvSpPr/>
      </dsp:nvSpPr>
      <dsp:spPr>
        <a:xfrm rot="5400000">
          <a:off x="4288711" y="-717301"/>
          <a:ext cx="1793423" cy="7684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要建立共同的異象和目標</a:t>
          </a:r>
          <a:endParaRPr lang="en-US" sz="3200" b="1" kern="1200" dirty="0" smtClean="0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dirty="0" smtClean="0">
              <a:latin typeface="AR Kaiti Medium Big5" pitchFamily="49" charset="-120"/>
              <a:ea typeface="AR Kaiti Medium Big5" pitchFamily="49" charset="-120"/>
            </a:rPr>
            <a:t>因為你們立志行事、都是神在你們心裡運行、為要成就他的美意</a:t>
          </a:r>
          <a:r>
            <a:rPr lang="en-US" sz="3200" b="1" kern="1200" dirty="0" smtClean="0">
              <a:latin typeface="AR Kaiti Medium Big5" pitchFamily="49" charset="-120"/>
              <a:ea typeface="AR Kaiti Medium Big5" pitchFamily="49" charset="-120"/>
            </a:rPr>
            <a:t>(</a:t>
          </a:r>
          <a:r>
            <a:rPr lang="zh-TW" sz="3200" b="1" kern="1200" dirty="0" smtClean="0">
              <a:latin typeface="AR Kaiti Medium Big5" pitchFamily="49" charset="-120"/>
              <a:ea typeface="AR Kaiti Medium Big5" pitchFamily="49" charset="-120"/>
            </a:rPr>
            <a:t>腓</a:t>
          </a:r>
          <a:r>
            <a:rPr lang="en-US" sz="3200" b="1" kern="1200" dirty="0" smtClean="0">
              <a:latin typeface="AR Kaiti Medium Big5" pitchFamily="49" charset="-120"/>
              <a:ea typeface="AR Kaiti Medium Big5" pitchFamily="49" charset="-120"/>
            </a:rPr>
            <a:t>2:13)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endParaRPr lang="en-US" sz="1800" kern="1200" dirty="0"/>
        </a:p>
      </dsp:txBody>
      <dsp:txXfrm rot="-5400000">
        <a:off x="1342972" y="2315986"/>
        <a:ext cx="7597353" cy="1618327"/>
      </dsp:txXfrm>
    </dsp:sp>
    <dsp:sp modelId="{09E6CA32-AB4A-4889-888F-A6C484BD742B}">
      <dsp:nvSpPr>
        <dsp:cNvPr id="0" name=""/>
        <dsp:cNvSpPr/>
      </dsp:nvSpPr>
      <dsp:spPr>
        <a:xfrm rot="5400000">
          <a:off x="-243732" y="5025500"/>
          <a:ext cx="1866712" cy="14517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-5400000">
        <a:off x="-36273" y="5543938"/>
        <a:ext cx="1451794" cy="414918"/>
      </dsp:txXfrm>
    </dsp:sp>
    <dsp:sp modelId="{731F3C5A-8D71-48A0-B87E-FC1AE8B90573}">
      <dsp:nvSpPr>
        <dsp:cNvPr id="0" name=""/>
        <dsp:cNvSpPr/>
      </dsp:nvSpPr>
      <dsp:spPr>
        <a:xfrm rot="5400000">
          <a:off x="4000070" y="1582272"/>
          <a:ext cx="2370705" cy="7684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建立</a:t>
          </a:r>
          <a:r>
            <a:rPr lang="zh-TW" altLang="en-US" sz="3200" b="1" kern="1200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與</a:t>
          </a:r>
          <a:r>
            <a:rPr lang="zh-TW" sz="3200" b="1" kern="1200" dirty="0" smtClean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rPr>
            <a:t>祝福別人</a:t>
          </a:r>
          <a:endParaRPr lang="en-US" sz="3200" b="1" kern="1200" dirty="0" smtClean="0">
            <a:solidFill>
              <a:srgbClr val="C00000"/>
            </a:solidFill>
            <a:latin typeface="AR Kaiti Medium Big5" pitchFamily="49" charset="-120"/>
            <a:ea typeface="AR Kaiti Medium Big5" pitchFamily="49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3200" b="1" kern="1200" dirty="0" smtClean="0">
              <a:latin typeface="AR Kaiti Medium Big5" pitchFamily="49" charset="-120"/>
              <a:ea typeface="AR Kaiti Medium Big5" pitchFamily="49" charset="-120"/>
            </a:rPr>
            <a:t>他實在是病了、幾乎要死，然而神憐恤他、不但憐恤他、也憐恤我、免得我憂上加憂。」（腓立比書</a:t>
          </a:r>
          <a:r>
            <a:rPr lang="en-US" sz="3200" b="1" kern="1200" dirty="0" smtClean="0">
              <a:latin typeface="AR Kaiti Medium Big5" pitchFamily="49" charset="-120"/>
              <a:ea typeface="AR Kaiti Medium Big5" pitchFamily="49" charset="-120"/>
            </a:rPr>
            <a:t>2:27</a:t>
          </a:r>
          <a:r>
            <a:rPr lang="zh-TW" sz="3200" b="1" kern="1200" dirty="0" smtClean="0">
              <a:latin typeface="AR Kaiti Medium Big5" pitchFamily="49" charset="-120"/>
              <a:ea typeface="AR Kaiti Medium Big5" pitchFamily="49" charset="-120"/>
            </a:rPr>
            <a:t>）</a:t>
          </a:r>
          <a:endParaRPr lang="en-US" sz="3200" b="1" kern="1200" dirty="0" smtClean="0">
            <a:latin typeface="AR Kaiti Medium Big5" pitchFamily="49" charset="-120"/>
            <a:ea typeface="AR Kaiti Medium Big5" pitchFamily="49" charset="-120"/>
          </a:endParaRPr>
        </a:p>
      </dsp:txBody>
      <dsp:txXfrm rot="-5400000">
        <a:off x="1342972" y="4355098"/>
        <a:ext cx="7569173" cy="213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51CAA4-3EE9-4651-AEC1-1AEEC1366DEF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0AD4F3-66A4-4BA7-B133-12668733A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00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B3DD23-40E7-4693-88CA-F08FDC3EC781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C82E97-69B0-49AF-A08E-B58DF1FCA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F23D41-0E4A-4EBD-AE9C-CA2584ED9358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CAB15F-687B-44CF-8AE7-060E9EA7E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A80C-5627-4B78-8474-8C01C82B39AC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A5E1-314A-44D1-A41F-2F6C92A7D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5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07B4-1A52-4068-9E8F-E2129F2F0A19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564F-61D1-403E-99CB-02638ADA0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43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0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9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5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50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34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876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E4B71-2CEC-434C-8DF0-2F0C22869B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834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F37141-DED7-4632-837E-7FD77BE40D3B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B8C20C-7107-468B-835D-690762DDF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6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58B10-647D-4358-B401-0E0041880988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A3B6-F7C1-45E7-BF49-4FE081385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F774AE-C199-4C4D-9DFA-5695FA288BA3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F0E80-FA3D-4F8F-961D-E3B334899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4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7D860-C403-40A5-923D-97C6AA145B29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2B0B-9D2F-47D1-8274-F9B5916CA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6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F2459C-E6C2-47CC-A1AA-60CF5F459957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65E2AB-6DE4-46DF-BB60-AECEA9135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254E3B-3FC4-4A56-8D9A-E43C7223C4CD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20C8BD-CE94-41AD-B9B0-78F9217ED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8FE365-8C44-486E-9940-8BFCD31070B3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F36F43-14D4-4D2A-98D2-365DC7C41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9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F15D92E3-A6E4-442C-BF99-B96817E17024}" type="datetimeFigureOut">
              <a:rPr lang="en-US"/>
              <a:pPr>
                <a:defRPr/>
              </a:pPr>
              <a:t>7/28/2013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1C6AAD9C-46FF-4500-AAD0-795739504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1" r:id="rId1"/>
    <p:sldLayoutId id="2147487392" r:id="rId2"/>
    <p:sldLayoutId id="2147487393" r:id="rId3"/>
    <p:sldLayoutId id="2147487394" r:id="rId4"/>
    <p:sldLayoutId id="2147487395" r:id="rId5"/>
    <p:sldLayoutId id="2147487396" r:id="rId6"/>
    <p:sldLayoutId id="2147487397" r:id="rId7"/>
    <p:sldLayoutId id="2147487398" r:id="rId8"/>
    <p:sldLayoutId id="2147487399" r:id="rId9"/>
    <p:sldLayoutId id="2147487400" r:id="rId10"/>
    <p:sldLayoutId id="2147487401" r:id="rId11"/>
    <p:sldLayoutId id="2147487402" r:id="rId12"/>
    <p:sldLayoutId id="2147487403" r:id="rId13"/>
    <p:sldLayoutId id="2147487404" r:id="rId14"/>
    <p:sldLayoutId id="2147487405" r:id="rId15"/>
    <p:sldLayoutId id="2147487406" r:id="rId16"/>
    <p:sldLayoutId id="2147487407" r:id="rId17"/>
    <p:sldLayoutId id="2147487408" r:id="rId18"/>
    <p:sldLayoutId id="2147487409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4724400"/>
            <a:ext cx="7696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作</a:t>
            </a:r>
            <a:r>
              <a:rPr lang="zh-TW" alt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別人的好同工</a:t>
            </a:r>
            <a:endParaRPr lang="en-US" alt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3962400"/>
            <a:ext cx="175577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/>
              <a:t>腓</a:t>
            </a:r>
            <a:r>
              <a:rPr lang="en-US" sz="2800" b="1" dirty="0"/>
              <a:t>2:25-30</a:t>
            </a:r>
            <a:endParaRPr lang="en-US" sz="2800" dirty="0"/>
          </a:p>
        </p:txBody>
      </p:sp>
      <p:pic>
        <p:nvPicPr>
          <p:cNvPr id="21508" name="Picture 6" descr="http://www.stepbystep.com/wp-content/uploads/2013/01/Goodbye-Letter-To-Co-Worker-400x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1" r="3999" b="2438"/>
          <a:stretch>
            <a:fillRect/>
          </a:stretch>
        </p:blipFill>
        <p:spPr bwMode="auto">
          <a:xfrm>
            <a:off x="2209800" y="9906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28600" y="533400"/>
            <a:ext cx="8686800" cy="1446213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二、同工</a:t>
            </a:r>
            <a:r>
              <a:rPr lang="en-US" sz="4400" dirty="0">
                <a:latin typeface="AR Maokai Heavy Big5" pitchFamily="49" charset="-120"/>
                <a:ea typeface="AR Maokai Heavy Big5" pitchFamily="49" charset="-120"/>
              </a:rPr>
              <a:t>co-worker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：</a:t>
            </a:r>
            <a:endParaRPr lang="en-US" altLang="zh-TW" sz="44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en-US" altLang="zh-TW" sz="4400" dirty="0">
                <a:latin typeface="AR Maokai Heavy Big5" pitchFamily="49" charset="-120"/>
                <a:ea typeface="AR Maokai Heavy Big5" pitchFamily="49" charset="-120"/>
              </a:rPr>
              <a:t>          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與我一同作工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438400" y="3124200"/>
          <a:ext cx="4267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49338" y="3802063"/>
            <a:ext cx="1312862" cy="769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社團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3802063"/>
            <a:ext cx="1312863" cy="769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教會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 autoUpdateAnimBg="0"/>
      <p:bldP spid="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43400" y="685800"/>
            <a:ext cx="2646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同攻</a:t>
            </a:r>
            <a:endParaRPr lang="en-US" sz="9600">
              <a:solidFill>
                <a:srgbClr val="C00000"/>
              </a:solidFill>
            </a:endParaRPr>
          </a:p>
        </p:txBody>
      </p:sp>
      <p:pic>
        <p:nvPicPr>
          <p:cNvPr id="76802" name="Picture 2" descr="http://fc07.deviantart.net/fs70/f/2013/018/6/b/my_first_full_body_fight_by_catasthrophy-d5rvgyz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82838"/>
            <a:ext cx="6153150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6"/>
          <p:cNvGrpSpPr>
            <a:grpSpLocks/>
          </p:cNvGrpSpPr>
          <p:nvPr/>
        </p:nvGrpSpPr>
        <p:grpSpPr bwMode="auto">
          <a:xfrm>
            <a:off x="1905000" y="457200"/>
            <a:ext cx="2033588" cy="2032000"/>
            <a:chOff x="2234380" y="51048"/>
            <a:chExt cx="2033779" cy="2031503"/>
          </a:xfrm>
        </p:grpSpPr>
        <p:sp>
          <p:nvSpPr>
            <p:cNvPr id="8" name="Up Arrow 7"/>
            <p:cNvSpPr/>
            <p:nvPr/>
          </p:nvSpPr>
          <p:spPr>
            <a:xfrm rot="5400000">
              <a:off x="2235518" y="49910"/>
              <a:ext cx="2031503" cy="2033779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Up Arrow 4"/>
            <p:cNvSpPr/>
            <p:nvPr/>
          </p:nvSpPr>
          <p:spPr>
            <a:xfrm>
              <a:off x="2234380" y="558924"/>
              <a:ext cx="1678146" cy="1015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4480" tIns="284480" rIns="284480" bIns="28448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4000" b="1" dirty="0">
                  <a:solidFill>
                    <a:srgbClr val="C00000"/>
                  </a:solidFill>
                  <a:latin typeface="AR Maokai Heavy Big5" pitchFamily="49" charset="-120"/>
                  <a:ea typeface="AR Maokai Heavy Big5" pitchFamily="49" charset="-120"/>
                </a:rPr>
                <a:t>同工</a:t>
              </a:r>
              <a:endParaRPr lang="en-US" sz="4000" b="1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endParaRPr>
            </a:p>
          </p:txBody>
        </p:sp>
      </p:grpSp>
      <p:sp>
        <p:nvSpPr>
          <p:cNvPr id="10" name="Flowchart: Summing Junction 9"/>
          <p:cNvSpPr/>
          <p:nvPr/>
        </p:nvSpPr>
        <p:spPr>
          <a:xfrm>
            <a:off x="1524000" y="304800"/>
            <a:ext cx="2438400" cy="2438400"/>
          </a:xfrm>
          <a:prstGeom prst="flowChartSummingJunction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7C77CE-0207-44F7-B749-AC18DF948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B7C77CE-0207-44F7-B749-AC18DF948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A153F5-BFD5-4569-890E-2314DFBCC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DA153F5-BFD5-4569-890E-2314DFBCC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429CCC-DFEF-4618-AA89-93F30295E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A429CCC-DFEF-4618-AA89-93F30295E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0D9CA-E7BE-4ABA-978D-9D6473191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570D9CA-E7BE-4ABA-978D-9D6473191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6CA32-AB4A-4889-888F-A6C484BD7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9E6CA32-AB4A-4889-888F-A6C484BD7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F3C5A-8D71-48A0-B87E-FC1AE8B90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731F3C5A-8D71-48A0-B87E-FC1AE8B90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backtoclassics.com/images/pics/albrechtdurer/albrechtdurer_self_portrait_at_26_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2729417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57200" y="5410200"/>
            <a:ext cx="4467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/>
              <a:t>杜勒（</a:t>
            </a:r>
            <a:r>
              <a:rPr lang="en-US" sz="3200"/>
              <a:t>Albrecht Durer</a:t>
            </a:r>
            <a:r>
              <a:rPr lang="zh-TW" altLang="en-US" sz="3200"/>
              <a:t>）</a:t>
            </a:r>
            <a:endParaRPr lang="en-US" sz="3200"/>
          </a:p>
        </p:txBody>
      </p:sp>
      <p:pic>
        <p:nvPicPr>
          <p:cNvPr id="77828" name="Picture 4" descr="http://christianrep.com/blog/wp-content/uploads/2010/04/Praying_H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4800"/>
            <a:ext cx="4281488" cy="497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1446213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同袍</a:t>
            </a:r>
            <a:r>
              <a:rPr lang="en-US" sz="4400" dirty="0">
                <a:latin typeface="AR Maokai Heavy Big5" pitchFamily="49" charset="-120"/>
                <a:ea typeface="AR Maokai Heavy Big5" pitchFamily="49" charset="-120"/>
              </a:rPr>
              <a:t>fellow soldier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：</a:t>
            </a:r>
            <a:endParaRPr lang="en-US" altLang="zh-TW" sz="44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         與</a:t>
            </a: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我一同當兵</a:t>
            </a:r>
            <a:endParaRPr lang="en-US" altLang="en-US" sz="4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29708" name="Picture 12" descr="http://img379.imageshack.us/img379/2295/1101099cb6.jpg"/>
          <p:cNvPicPr>
            <a:picLocks noChangeAspect="1" noChangeArrowheads="1"/>
          </p:cNvPicPr>
          <p:nvPr/>
        </p:nvPicPr>
        <p:blipFill>
          <a:blip r:embed="rId2"/>
          <a:srcRect l="3918" r="20339" b="27684"/>
          <a:stretch>
            <a:fillRect/>
          </a:stretch>
        </p:blipFill>
        <p:spPr bwMode="auto">
          <a:xfrm>
            <a:off x="2286000" y="2133600"/>
            <a:ext cx="4343400" cy="310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71600" y="5410200"/>
            <a:ext cx="647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一日陸戰隊、終生陸戰隊</a:t>
            </a:r>
            <a:endParaRPr lang="en-US" altLang="zh-TW" sz="3200">
              <a:latin typeface="AR Maokai Heavy Big5" pitchFamily="49" charset="-120"/>
              <a:ea typeface="AR Maokai Heavy Big5" pitchFamily="49" charset="-120"/>
            </a:endParaRPr>
          </a:p>
          <a:p>
            <a:pPr algn="ctr"/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不怕苦、不怕難、不怕死</a:t>
            </a:r>
            <a:endParaRPr 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4" name="Picture 8" descr="http://album.udn.com/community/img/PSN_PHOTO/h5049jkaa/f_673512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381000"/>
            <a:ext cx="1312863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zh-TW" altLang="en-US" sz="4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524000"/>
            <a:ext cx="5262563" cy="31400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600" dirty="0">
                <a:latin typeface="AR Maokai Heavy Big5" pitchFamily="49" charset="-120"/>
                <a:ea typeface="AR Maokai Heavy Big5" pitchFamily="49" charset="-120"/>
              </a:rPr>
              <a:t>我的兄弟</a:t>
            </a:r>
            <a:endParaRPr lang="en-US" altLang="zh-TW" sz="66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6600" dirty="0">
                <a:latin typeface="AR Maokai Heavy Big5" pitchFamily="49" charset="-120"/>
                <a:ea typeface="AR Maokai Heavy Big5" pitchFamily="49" charset="-120"/>
              </a:rPr>
              <a:t>與我一同作工</a:t>
            </a:r>
            <a:endParaRPr lang="en-US" altLang="zh-TW" sz="6600" dirty="0">
              <a:latin typeface="AR Maokai Heavy Big5" pitchFamily="49" charset="-120"/>
              <a:ea typeface="AR Maokai Heavy Big5" pitchFamily="49" charset="-120"/>
            </a:endParaRPr>
          </a:p>
          <a:p>
            <a:pPr>
              <a:defRPr/>
            </a:pPr>
            <a:r>
              <a:rPr lang="zh-TW" altLang="en-US" sz="6600" dirty="0">
                <a:latin typeface="AR Maokai Heavy Big5" pitchFamily="49" charset="-120"/>
                <a:ea typeface="AR Maokai Heavy Big5" pitchFamily="49" charset="-120"/>
              </a:rPr>
              <a:t>與我一同當兵</a:t>
            </a:r>
            <a:endParaRPr lang="en-US" sz="6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49530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你們要在主裡歡歡樂樂的接待他，而且要尊重這樣的人。（腓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</a:rPr>
              <a:t>2:29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38200"/>
            <a:ext cx="7802563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AR Maokai Heavy Big5" pitchFamily="49" charset="-120"/>
                <a:ea typeface="AR Maokai Heavy Big5" pitchFamily="49" charset="-120"/>
              </a:rPr>
              <a:t>Five hundred miles  (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離家五百哩</a:t>
            </a:r>
            <a:r>
              <a:rPr lang="en-US" sz="3600" dirty="0">
                <a:latin typeface="AR Maokai Heavy Big5" pitchFamily="49" charset="-120"/>
                <a:ea typeface="AR Maokai Heavy Big5" pitchFamily="49" charset="-120"/>
              </a:rPr>
              <a:t> )</a:t>
            </a:r>
          </a:p>
        </p:txBody>
      </p:sp>
      <p:pic>
        <p:nvPicPr>
          <p:cNvPr id="74754" name="Picture 2" descr="https://encrypted-tbn1.gstatic.com/images?q=tbn:ANd9GcQj9PrDG2yKM-jz4pCOyUZfsiG4j9-VDd5bptffDj6C-Z_dNFuW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http://www.springsteenlyrics.com/lyrics/0/500miles_alb-pp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5146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https://encrypted-tbn3.gstatic.com/images?q=tbn:ANd9GcRR3WzMBPlKyGyzMTlQjLjVlD9FoyPzPsFEGExKDWASAGZA0t5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71800" y="5562600"/>
            <a:ext cx="335280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/>
              <a:t>FPCOC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</a:rPr>
              <a:t>If you miss the train I'm on</a:t>
            </a:r>
            <a:r>
              <a:rPr lang="zh-TW" altLang="en-US" sz="3600"/>
              <a:t>　</a:t>
            </a:r>
            <a:endParaRPr lang="en-US" altLang="zh-TW" sz="3600"/>
          </a:p>
          <a:p>
            <a:r>
              <a:rPr lang="zh-TW" altLang="en-US" sz="3600"/>
              <a:t>如果你沒趕上我搭的這班火車</a:t>
            </a:r>
            <a:r>
              <a:rPr lang="en-US" sz="3600"/>
              <a:t/>
            </a:r>
            <a:br>
              <a:rPr lang="en-US" sz="3600"/>
            </a:br>
            <a:r>
              <a:rPr lang="en-US" sz="3600" b="1" i="1">
                <a:solidFill>
                  <a:srgbClr val="C00000"/>
                </a:solidFill>
              </a:rPr>
              <a:t>You will know that I am gone</a:t>
            </a:r>
            <a:r>
              <a:rPr lang="zh-TW" altLang="en-US" sz="3600"/>
              <a:t>　</a:t>
            </a:r>
            <a:endParaRPr lang="en-US" altLang="zh-TW" sz="3600"/>
          </a:p>
          <a:p>
            <a:r>
              <a:rPr lang="zh-TW" altLang="en-US" sz="3600"/>
              <a:t>你應該明白我已經走遠</a:t>
            </a:r>
            <a:r>
              <a:rPr lang="en-US" sz="3600"/>
              <a:t/>
            </a:r>
            <a:br>
              <a:rPr lang="en-US" sz="3600"/>
            </a:br>
            <a:r>
              <a:rPr lang="en-US" sz="3600" b="1" i="1">
                <a:solidFill>
                  <a:srgbClr val="C00000"/>
                </a:solidFill>
              </a:rPr>
              <a:t>You can hear the whistle blow a hundred miles</a:t>
            </a:r>
            <a:r>
              <a:rPr lang="zh-TW" altLang="en-US" sz="3600"/>
              <a:t>　你可以聽見火車在一百哩外的汽笛聲</a:t>
            </a:r>
            <a:r>
              <a:rPr lang="en-US" sz="3600"/>
              <a:t/>
            </a:r>
            <a:br>
              <a:rPr lang="en-US" sz="3600"/>
            </a:br>
            <a:r>
              <a:rPr lang="en-US" sz="3600" b="1" i="1">
                <a:solidFill>
                  <a:srgbClr val="C00000"/>
                </a:solidFill>
              </a:rPr>
              <a:t>A hundred miles, a hundred miles</a:t>
            </a:r>
            <a:r>
              <a:rPr lang="zh-TW" altLang="en-US" sz="3600"/>
              <a:t>　</a:t>
            </a:r>
            <a:endParaRPr lang="en-US" altLang="zh-TW" sz="3600"/>
          </a:p>
          <a:p>
            <a:r>
              <a:rPr lang="zh-TW" altLang="en-US" sz="3600"/>
              <a:t>一百哩外，一百哩外</a:t>
            </a:r>
            <a:r>
              <a:rPr lang="en-US" sz="3600"/>
              <a:t/>
            </a:r>
            <a:br>
              <a:rPr lang="en-US" sz="3600"/>
            </a:br>
            <a:r>
              <a:rPr lang="en-US" sz="3600" b="1" i="1">
                <a:solidFill>
                  <a:srgbClr val="C00000"/>
                </a:solidFill>
              </a:rPr>
              <a:t>A hundred miles, a hundred miles</a:t>
            </a:r>
            <a:r>
              <a:rPr lang="zh-TW" altLang="en-US" sz="3600"/>
              <a:t>　</a:t>
            </a:r>
            <a:endParaRPr lang="en-US" altLang="zh-TW" sz="3600"/>
          </a:p>
          <a:p>
            <a:r>
              <a:rPr lang="zh-TW" altLang="en-US" sz="3600"/>
              <a:t>一百哩外，一百哩外</a:t>
            </a:r>
            <a:r>
              <a:rPr lang="en-US" sz="3600"/>
              <a:t/>
            </a:r>
            <a:br>
              <a:rPr lang="en-US" sz="3600"/>
            </a:br>
            <a:r>
              <a:rPr lang="en-US" sz="3600" b="1" i="1">
                <a:solidFill>
                  <a:srgbClr val="C00000"/>
                </a:solidFill>
              </a:rPr>
              <a:t>You can hear the whistle blow a hundred miles  </a:t>
            </a:r>
            <a:r>
              <a:rPr lang="zh-TW" altLang="en-US" sz="3600"/>
              <a:t>你可以聽見火車在一百哩外的汽笛聲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3600" b="1" i="1">
                <a:solidFill>
                  <a:srgbClr val="C00000"/>
                </a:solidFill>
              </a:rPr>
              <a:t>Lord, I'm one. Lord, I'm two</a:t>
            </a:r>
            <a:r>
              <a:rPr lang="zh-TW" altLang="en-US" sz="3600">
                <a:latin typeface="Times New Roman" pitchFamily="18" charset="0"/>
                <a:cs typeface="Times New Roman" pitchFamily="18" charset="0"/>
              </a:rPr>
              <a:t>　</a:t>
            </a:r>
            <a:endParaRPr lang="en-US" altLang="zh-TW" sz="3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zh-TW" altLang="en-US" sz="3600">
                <a:latin typeface="Times New Roman" pitchFamily="18" charset="0"/>
                <a:cs typeface="Times New Roman" pitchFamily="18" charset="0"/>
              </a:rPr>
              <a:t>上帝啊，我已離家一百哩、上帝啊，二百哩</a:t>
            </a:r>
            <a:br>
              <a:rPr lang="zh-TW" altLang="en-US" sz="360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b="1" i="1">
                <a:solidFill>
                  <a:srgbClr val="C00000"/>
                </a:solidFill>
              </a:rPr>
              <a:t>Lord, I'm three. Lord, I'm four</a:t>
            </a:r>
            <a:r>
              <a:rPr lang="zh-TW" altLang="en-US" sz="3600">
                <a:latin typeface="Times New Roman" pitchFamily="18" charset="0"/>
                <a:cs typeface="Times New Roman" pitchFamily="18" charset="0"/>
              </a:rPr>
              <a:t>　</a:t>
            </a:r>
            <a:endParaRPr lang="en-US" altLang="zh-TW" sz="3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zh-TW" altLang="en-US" sz="3600">
                <a:latin typeface="Times New Roman" pitchFamily="18" charset="0"/>
                <a:cs typeface="Times New Roman" pitchFamily="18" charset="0"/>
              </a:rPr>
              <a:t>上帝啊，三百哩、上帝啊，四百哩</a:t>
            </a:r>
            <a:br>
              <a:rPr lang="zh-TW" altLang="en-US" sz="360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b="1" i="1">
                <a:solidFill>
                  <a:srgbClr val="C00000"/>
                </a:solidFill>
              </a:rPr>
              <a:t>Lord, I'm five hundred miles away from home</a:t>
            </a: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zh-TW" altLang="en-US" sz="3600">
                <a:latin typeface="Times New Roman" pitchFamily="18" charset="0"/>
                <a:cs typeface="Times New Roman" pitchFamily="18" charset="0"/>
              </a:rPr>
              <a:t>上帝啊，</a:t>
            </a: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我已經離家五百哩遠</a:t>
            </a:r>
            <a:br>
              <a:rPr lang="zh-TW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b="1" i="1">
                <a:solidFill>
                  <a:srgbClr val="C00000"/>
                </a:solidFill>
              </a:rPr>
              <a:t>five hundred miles , five hundred miles </a:t>
            </a:r>
          </a:p>
          <a:p>
            <a:pPr eaLnBrk="0" hangingPunct="0"/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五百哩遠，五百哩遠</a:t>
            </a:r>
            <a:br>
              <a:rPr lang="zh-TW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b="1" i="1">
                <a:solidFill>
                  <a:srgbClr val="C00000"/>
                </a:solidFill>
              </a:rPr>
              <a:t>five hundred miles , five hundred miles </a:t>
            </a:r>
          </a:p>
          <a:p>
            <a:pPr eaLnBrk="0" hangingPunct="0"/>
            <a:r>
              <a:rPr lang="zh-TW" altLang="en-US" sz="3600">
                <a:solidFill>
                  <a:srgbClr val="000000"/>
                </a:solidFill>
                <a:latin typeface="PMingLiU" pitchFamily="18" charset="-120"/>
                <a:cs typeface="Times New Roman" pitchFamily="18" charset="0"/>
              </a:rPr>
              <a:t>五百哩遠，五百哩遠</a:t>
            </a: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600" b="1" i="1">
                <a:solidFill>
                  <a:srgbClr val="C00000"/>
                </a:solidFill>
              </a:rPr>
              <a:t>Lord , I'm five hundred miles away from home  </a:t>
            </a:r>
            <a:r>
              <a:rPr lang="zh-TW" altLang="en-US" sz="3600">
                <a:latin typeface="PMingLiU" pitchFamily="18" charset="-120"/>
                <a:cs typeface="Times New Roman" pitchFamily="18" charset="0"/>
              </a:rPr>
              <a:t>上帝啊，</a:t>
            </a:r>
            <a:r>
              <a:rPr lang="zh-TW" altLang="en-US" sz="3600">
                <a:solidFill>
                  <a:srgbClr val="000000"/>
                </a:solidFill>
                <a:latin typeface="PMingLiU" pitchFamily="18" charset="-120"/>
                <a:cs typeface="Times New Roman" pitchFamily="18" charset="0"/>
              </a:rPr>
              <a:t>我已經離家五百哩遠</a:t>
            </a:r>
            <a:r>
              <a:rPr lang="zh-TW" altLang="en-US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cdns.com.tw/20130520/read/zhfk/ed3100002013051318374443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532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152400"/>
            <a:ext cx="1143000" cy="3276600"/>
          </a:xfrm>
          <a:prstGeom prst="rect">
            <a:avLst/>
          </a:prstGeom>
          <a:noFill/>
          <a:ln w="1270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457200" y="609600"/>
            <a:ext cx="8001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他是我的弟兄、與我一同作工、一同當兵、是你們所差遣的、也是供給我需用的。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sz="3600">
                <a:ea typeface="AR Kaiti Medium Big5" pitchFamily="49" charset="-120"/>
                <a:cs typeface="Arial" charset="0"/>
              </a:rPr>
              <a:t>But I think it is necessary to send back to you Epaphroditus, my brother, co-worker and fellow soldier, who is also your messenger, whom you sent to take care of my needs.</a:t>
            </a:r>
            <a:r>
              <a:rPr lang="zh-TW" altLang="en-US" sz="3600">
                <a:ea typeface="AR Kaiti Medium Big5" pitchFamily="49" charset="-120"/>
                <a:cs typeface="Arial" charset="0"/>
              </a:rPr>
              <a:t>（</a:t>
            </a:r>
            <a:r>
              <a:rPr lang="en-US" sz="3600">
                <a:ea typeface="AR Kaiti Medium Big5" pitchFamily="49" charset="-120"/>
                <a:cs typeface="Arial" charset="0"/>
              </a:rPr>
              <a:t>v.25</a:t>
            </a:r>
            <a:r>
              <a:rPr lang="zh-TW" altLang="en-US" sz="3600">
                <a:ea typeface="AR Kaiti Medium Big5" pitchFamily="49" charset="-120"/>
                <a:cs typeface="Arial" charset="0"/>
              </a:rPr>
              <a:t>）</a:t>
            </a:r>
            <a:endParaRPr lang="en-US" sz="3600">
              <a:ea typeface="AR Kaiti Medium Big5" pitchFamily="49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533400" y="838200"/>
            <a:ext cx="7027863" cy="769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/>
              <a:t>一、兄弟</a:t>
            </a:r>
            <a:r>
              <a:rPr lang="en-US" sz="4400" dirty="0"/>
              <a:t>brother</a:t>
            </a:r>
            <a:r>
              <a:rPr lang="zh-TW" altLang="en-US" sz="4400" dirty="0"/>
              <a:t>：我的兄弟</a:t>
            </a:r>
            <a:endParaRPr lang="en-US" sz="4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52800" y="2057400"/>
            <a:ext cx="2381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/>
              <a:t>adelphos’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2667000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>
                <a:latin typeface="AR Maokai Heavy Big5" pitchFamily="49" charset="-120"/>
                <a:ea typeface="AR Maokai Heavy Big5" pitchFamily="49" charset="-120"/>
              </a:rPr>
              <a:t>來自同一對父母，或是同一個父親、同一個母親</a:t>
            </a:r>
            <a:endParaRPr lang="en-US" sz="40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343400"/>
            <a:ext cx="8001000" cy="2308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「這不是那木匠嗎</a:t>
            </a:r>
            <a:r>
              <a:rPr 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? 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不是馬利亞的兒子雅各、約西、猶大、西門的長兄</a:t>
            </a:r>
            <a:r>
              <a:rPr 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en-US" sz="3600" dirty="0" err="1">
                <a:solidFill>
                  <a:srgbClr val="C00000"/>
                </a:solidFill>
                <a:latin typeface="Arial" pitchFamily="34" charset="0"/>
                <a:ea typeface="AR Kaiti Medium Big5" pitchFamily="49" charset="-120"/>
                <a:cs typeface="Arial" pitchFamily="34" charset="0"/>
              </a:rPr>
              <a:t>adelphos</a:t>
            </a:r>
            <a:r>
              <a:rPr lang="en-US" sz="3600" dirty="0">
                <a:solidFill>
                  <a:srgbClr val="C00000"/>
                </a:solidFill>
                <a:latin typeface="Arial" pitchFamily="34" charset="0"/>
                <a:ea typeface="AR Kaiti Medium Big5" pitchFamily="49" charset="-120"/>
                <a:cs typeface="Arial" pitchFamily="34" charset="0"/>
              </a:rPr>
              <a:t>’</a:t>
            </a:r>
            <a:r>
              <a:rPr 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)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嗎？他妹妹們不也是在我們這裡嗎？」（馬可福音</a:t>
            </a:r>
            <a:r>
              <a:rPr 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6:3</a:t>
            </a:r>
            <a:r>
              <a:rPr lang="zh-TW" altLang="en-US" sz="3600" b="1" dirty="0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b="1" dirty="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http://24.media.tumblr.com/tumblr_m4i2ysgU0E1rs45nw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57912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304800"/>
            <a:ext cx="8153400" cy="15700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「並不分猶太人、希利尼人，自主的、為奴的，或男或女，因為你們在基督耶穌裡都成為一了。」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加拉太書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3:28)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19280</TotalTime>
  <Words>506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微軟正黑體</vt:lpstr>
      <vt:lpstr>Times New Roman</vt:lpstr>
      <vt:lpstr>PMingLiU</vt:lpstr>
      <vt:lpstr>AR Kaiti Medium Big5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1274</cp:revision>
  <dcterms:created xsi:type="dcterms:W3CDTF">2010-02-20T00:55:59Z</dcterms:created>
  <dcterms:modified xsi:type="dcterms:W3CDTF">2013-07-28T14:57:19Z</dcterms:modified>
</cp:coreProperties>
</file>