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1"/>
  </p:notesMasterIdLst>
  <p:handoutMasterIdLst>
    <p:handoutMasterId r:id="rId22"/>
  </p:handoutMasterIdLst>
  <p:sldIdLst>
    <p:sldId id="479" r:id="rId2"/>
    <p:sldId id="530" r:id="rId3"/>
    <p:sldId id="547" r:id="rId4"/>
    <p:sldId id="548" r:id="rId5"/>
    <p:sldId id="535" r:id="rId6"/>
    <p:sldId id="536" r:id="rId7"/>
    <p:sldId id="537" r:id="rId8"/>
    <p:sldId id="538" r:id="rId9"/>
    <p:sldId id="539" r:id="rId10"/>
    <p:sldId id="540" r:id="rId11"/>
    <p:sldId id="494" r:id="rId12"/>
    <p:sldId id="544" r:id="rId13"/>
    <p:sldId id="543" r:id="rId14"/>
    <p:sldId id="525" r:id="rId15"/>
    <p:sldId id="526" r:id="rId16"/>
    <p:sldId id="495" r:id="rId17"/>
    <p:sldId id="546" r:id="rId18"/>
    <p:sldId id="549" r:id="rId19"/>
    <p:sldId id="545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82F5-2291-403E-9A7B-B17CB06A334B}" type="doc">
      <dgm:prSet loTypeId="urn:microsoft.com/office/officeart/2005/8/layout/cycle7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1D6D22E-7397-4E90-A0D5-F06EBD885919}">
      <dgm:prSet phldrT="[Text]" custT="1"/>
      <dgm:spPr/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終極、最後</a:t>
          </a:r>
          <a:r>
            <a:rPr lang="en-US" sz="3100" dirty="0" smtClean="0">
              <a:solidFill>
                <a:schemeClr val="tx1"/>
              </a:solidFill>
            </a:rPr>
            <a:t>ultimate</a:t>
          </a:r>
          <a:endParaRPr lang="en-US" sz="3100" dirty="0">
            <a:solidFill>
              <a:schemeClr val="tx1"/>
            </a:solidFill>
          </a:endParaRPr>
        </a:p>
      </dgm:t>
    </dgm:pt>
    <dgm:pt modelId="{760E297B-EB6A-4F6B-9A50-7FD9694ED096}" type="parTrans" cxnId="{6BD785DB-BCE7-4A5F-BAD0-AA7E0565473C}">
      <dgm:prSet/>
      <dgm:spPr/>
      <dgm:t>
        <a:bodyPr/>
        <a:lstStyle/>
        <a:p>
          <a:endParaRPr lang="en-US"/>
        </a:p>
      </dgm:t>
    </dgm:pt>
    <dgm:pt modelId="{A7466190-DF57-424D-9BD6-C14FD315C83E}" type="sibTrans" cxnId="{6BD785DB-BCE7-4A5F-BAD0-AA7E0565473C}">
      <dgm:prSet/>
      <dgm:spPr/>
      <dgm:t>
        <a:bodyPr/>
        <a:lstStyle/>
        <a:p>
          <a:endParaRPr lang="en-US"/>
        </a:p>
      </dgm:t>
    </dgm:pt>
    <dgm:pt modelId="{BE651B11-0A53-47E8-8A76-4307D4701980}">
      <dgm:prSet phldrT="[Text]"/>
      <dgm:spPr/>
      <dgm:t>
        <a:bodyPr/>
        <a:lstStyle/>
        <a:p>
          <a:r>
            <a:rPr lang="zh-TW" b="1" dirty="0" smtClean="0"/>
            <a:t>第二個比喻是「儆醒的僕人」</a:t>
          </a:r>
          <a:endParaRPr lang="en-US" b="1" dirty="0"/>
        </a:p>
      </dgm:t>
    </dgm:pt>
    <dgm:pt modelId="{4CC71787-FD50-45C1-A934-14365A460CC5}" type="parTrans" cxnId="{53C13E6E-6B0F-4AC3-A4B4-6F9C6B7EC6C3}">
      <dgm:prSet/>
      <dgm:spPr/>
      <dgm:t>
        <a:bodyPr/>
        <a:lstStyle/>
        <a:p>
          <a:endParaRPr lang="en-US"/>
        </a:p>
      </dgm:t>
    </dgm:pt>
    <dgm:pt modelId="{DF68FBED-7BF1-4006-945C-53DBC0CB0EF1}" type="sibTrans" cxnId="{53C13E6E-6B0F-4AC3-A4B4-6F9C6B7EC6C3}">
      <dgm:prSet/>
      <dgm:spPr/>
      <dgm:t>
        <a:bodyPr/>
        <a:lstStyle/>
        <a:p>
          <a:endParaRPr lang="en-US"/>
        </a:p>
      </dgm:t>
    </dgm:pt>
    <dgm:pt modelId="{B9033946-2864-4F2B-B2BE-97FBC96AD5A0}">
      <dgm:prSet phldrT="[Text]"/>
      <dgm:spPr>
        <a:solidFill>
          <a:srgbClr val="002060"/>
        </a:solidFill>
      </dgm:spPr>
      <dgm:t>
        <a:bodyPr/>
        <a:lstStyle/>
        <a:p>
          <a:r>
            <a:rPr lang="zh-TW" b="1" dirty="0" smtClean="0"/>
            <a:t>第一個比喻是「無知的財主」</a:t>
          </a:r>
          <a:endParaRPr lang="en-US" b="1" dirty="0"/>
        </a:p>
      </dgm:t>
    </dgm:pt>
    <dgm:pt modelId="{C9924521-F3A5-45C0-A35C-1797F6B7E7AB}" type="parTrans" cxnId="{4D866A73-FA1E-4D05-9E97-DE008474D5A5}">
      <dgm:prSet/>
      <dgm:spPr/>
      <dgm:t>
        <a:bodyPr/>
        <a:lstStyle/>
        <a:p>
          <a:endParaRPr lang="en-US"/>
        </a:p>
      </dgm:t>
    </dgm:pt>
    <dgm:pt modelId="{74D718BC-B865-4B65-A8AD-1698EABF5788}" type="sibTrans" cxnId="{4D866A73-FA1E-4D05-9E97-DE008474D5A5}">
      <dgm:prSet/>
      <dgm:spPr/>
      <dgm:t>
        <a:bodyPr/>
        <a:lstStyle/>
        <a:p>
          <a:endParaRPr lang="en-US"/>
        </a:p>
      </dgm:t>
    </dgm:pt>
    <dgm:pt modelId="{F76F452B-DEA4-46D3-ACFA-617AEFA720A6}" type="pres">
      <dgm:prSet presAssocID="{025382F5-2291-403E-9A7B-B17CB06A33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6FB80-1CE2-41FA-8918-BDD5467C6F5C}" type="pres">
      <dgm:prSet presAssocID="{81D6D22E-7397-4E90-A0D5-F06EBD885919}" presName="node" presStyleLbl="node1" presStyleIdx="0" presStyleCnt="3" custScaleX="137596" custScaleY="143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DCAC1-5958-42BC-B751-27D34557E340}" type="pres">
      <dgm:prSet presAssocID="{A7466190-DF57-424D-9BD6-C14FD315C83E}" presName="sibTrans" presStyleLbl="sibTrans2D1" presStyleIdx="0" presStyleCnt="3" custScaleX="257780"/>
      <dgm:spPr/>
      <dgm:t>
        <a:bodyPr/>
        <a:lstStyle/>
        <a:p>
          <a:endParaRPr lang="en-US"/>
        </a:p>
      </dgm:t>
    </dgm:pt>
    <dgm:pt modelId="{E6548C5B-86D2-480B-8A23-2876972EFA42}" type="pres">
      <dgm:prSet presAssocID="{A7466190-DF57-424D-9BD6-C14FD315C83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86E9358-335F-4650-8066-9A8DE7D84413}" type="pres">
      <dgm:prSet presAssocID="{BE651B11-0A53-47E8-8A76-4307D4701980}" presName="node" presStyleLbl="node1" presStyleIdx="1" presStyleCnt="3" custScaleX="137596" custScaleY="143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3A629-52E9-47F3-979B-91C2A56C3ABC}" type="pres">
      <dgm:prSet presAssocID="{DF68FBED-7BF1-4006-945C-53DBC0CB0EF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8838D92-C390-4F68-B13F-539A09B92337}" type="pres">
      <dgm:prSet presAssocID="{DF68FBED-7BF1-4006-945C-53DBC0CB0EF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E8E3633-5CCE-4EFC-883D-2728ABEE5619}" type="pres">
      <dgm:prSet presAssocID="{B9033946-2864-4F2B-B2BE-97FBC96AD5A0}" presName="node" presStyleLbl="node1" presStyleIdx="2" presStyleCnt="3" custScaleX="137596" custScaleY="143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865D6-F201-4B1B-A958-26D8B1C0EC57}" type="pres">
      <dgm:prSet presAssocID="{74D718BC-B865-4B65-A8AD-1698EABF5788}" presName="sibTrans" presStyleLbl="sibTrans2D1" presStyleIdx="2" presStyleCnt="3" custScaleX="245745"/>
      <dgm:spPr/>
      <dgm:t>
        <a:bodyPr/>
        <a:lstStyle/>
        <a:p>
          <a:endParaRPr lang="en-US"/>
        </a:p>
      </dgm:t>
    </dgm:pt>
    <dgm:pt modelId="{34C8ACDB-44FC-4270-9EE8-F0863EBBB3D9}" type="pres">
      <dgm:prSet presAssocID="{74D718BC-B865-4B65-A8AD-1698EABF578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BD785DB-BCE7-4A5F-BAD0-AA7E0565473C}" srcId="{025382F5-2291-403E-9A7B-B17CB06A334B}" destId="{81D6D22E-7397-4E90-A0D5-F06EBD885919}" srcOrd="0" destOrd="0" parTransId="{760E297B-EB6A-4F6B-9A50-7FD9694ED096}" sibTransId="{A7466190-DF57-424D-9BD6-C14FD315C83E}"/>
    <dgm:cxn modelId="{866C386E-A338-4C20-9FE1-49898FD30BF7}" type="presOf" srcId="{DF68FBED-7BF1-4006-945C-53DBC0CB0EF1}" destId="{E8838D92-C390-4F68-B13F-539A09B92337}" srcOrd="1" destOrd="0" presId="urn:microsoft.com/office/officeart/2005/8/layout/cycle7"/>
    <dgm:cxn modelId="{53C13E6E-6B0F-4AC3-A4B4-6F9C6B7EC6C3}" srcId="{025382F5-2291-403E-9A7B-B17CB06A334B}" destId="{BE651B11-0A53-47E8-8A76-4307D4701980}" srcOrd="1" destOrd="0" parTransId="{4CC71787-FD50-45C1-A934-14365A460CC5}" sibTransId="{DF68FBED-7BF1-4006-945C-53DBC0CB0EF1}"/>
    <dgm:cxn modelId="{CA121EED-49AF-4FB5-95B8-735953A120CA}" type="presOf" srcId="{B9033946-2864-4F2B-B2BE-97FBC96AD5A0}" destId="{EE8E3633-5CCE-4EFC-883D-2728ABEE5619}" srcOrd="0" destOrd="0" presId="urn:microsoft.com/office/officeart/2005/8/layout/cycle7"/>
    <dgm:cxn modelId="{32D7CB62-B708-48EB-B1C3-81ACA563050D}" type="presOf" srcId="{74D718BC-B865-4B65-A8AD-1698EABF5788}" destId="{34C8ACDB-44FC-4270-9EE8-F0863EBBB3D9}" srcOrd="1" destOrd="0" presId="urn:microsoft.com/office/officeart/2005/8/layout/cycle7"/>
    <dgm:cxn modelId="{8F5D4BDC-B6F0-4535-B098-22DC7F1685E3}" type="presOf" srcId="{81D6D22E-7397-4E90-A0D5-F06EBD885919}" destId="{EC86FB80-1CE2-41FA-8918-BDD5467C6F5C}" srcOrd="0" destOrd="0" presId="urn:microsoft.com/office/officeart/2005/8/layout/cycle7"/>
    <dgm:cxn modelId="{39A3A072-0769-48EF-A25C-24DAAEB79258}" type="presOf" srcId="{A7466190-DF57-424D-9BD6-C14FD315C83E}" destId="{E6548C5B-86D2-480B-8A23-2876972EFA42}" srcOrd="1" destOrd="0" presId="urn:microsoft.com/office/officeart/2005/8/layout/cycle7"/>
    <dgm:cxn modelId="{0DB4F172-52C5-4D98-8240-04344B8A1ACA}" type="presOf" srcId="{DF68FBED-7BF1-4006-945C-53DBC0CB0EF1}" destId="{6453A629-52E9-47F3-979B-91C2A56C3ABC}" srcOrd="0" destOrd="0" presId="urn:microsoft.com/office/officeart/2005/8/layout/cycle7"/>
    <dgm:cxn modelId="{5A8FC10C-3840-43E7-B7C4-6258A8080AB5}" type="presOf" srcId="{74D718BC-B865-4B65-A8AD-1698EABF5788}" destId="{FEE865D6-F201-4B1B-A958-26D8B1C0EC57}" srcOrd="0" destOrd="0" presId="urn:microsoft.com/office/officeart/2005/8/layout/cycle7"/>
    <dgm:cxn modelId="{EEBDE80F-F636-4A93-AD68-3DD14AB9C6BC}" type="presOf" srcId="{025382F5-2291-403E-9A7B-B17CB06A334B}" destId="{F76F452B-DEA4-46D3-ACFA-617AEFA720A6}" srcOrd="0" destOrd="0" presId="urn:microsoft.com/office/officeart/2005/8/layout/cycle7"/>
    <dgm:cxn modelId="{AF867237-3808-48E0-A122-F176B74A9F8F}" type="presOf" srcId="{A7466190-DF57-424D-9BD6-C14FD315C83E}" destId="{84BDCAC1-5958-42BC-B751-27D34557E340}" srcOrd="0" destOrd="0" presId="urn:microsoft.com/office/officeart/2005/8/layout/cycle7"/>
    <dgm:cxn modelId="{4D866A73-FA1E-4D05-9E97-DE008474D5A5}" srcId="{025382F5-2291-403E-9A7B-B17CB06A334B}" destId="{B9033946-2864-4F2B-B2BE-97FBC96AD5A0}" srcOrd="2" destOrd="0" parTransId="{C9924521-F3A5-45C0-A35C-1797F6B7E7AB}" sibTransId="{74D718BC-B865-4B65-A8AD-1698EABF5788}"/>
    <dgm:cxn modelId="{C516CC2E-9769-4F0E-B810-CE46BF2DE3BC}" type="presOf" srcId="{BE651B11-0A53-47E8-8A76-4307D4701980}" destId="{A86E9358-335F-4650-8066-9A8DE7D84413}" srcOrd="0" destOrd="0" presId="urn:microsoft.com/office/officeart/2005/8/layout/cycle7"/>
    <dgm:cxn modelId="{7A1EF662-CCFC-4022-916D-CA0014FFBB71}" type="presParOf" srcId="{F76F452B-DEA4-46D3-ACFA-617AEFA720A6}" destId="{EC86FB80-1CE2-41FA-8918-BDD5467C6F5C}" srcOrd="0" destOrd="0" presId="urn:microsoft.com/office/officeart/2005/8/layout/cycle7"/>
    <dgm:cxn modelId="{D90603E2-270D-4F26-A3DA-7084C43D5FAB}" type="presParOf" srcId="{F76F452B-DEA4-46D3-ACFA-617AEFA720A6}" destId="{84BDCAC1-5958-42BC-B751-27D34557E340}" srcOrd="1" destOrd="0" presId="urn:microsoft.com/office/officeart/2005/8/layout/cycle7"/>
    <dgm:cxn modelId="{980C9571-1E6D-4834-8429-0FF67CFDC0DD}" type="presParOf" srcId="{84BDCAC1-5958-42BC-B751-27D34557E340}" destId="{E6548C5B-86D2-480B-8A23-2876972EFA42}" srcOrd="0" destOrd="0" presId="urn:microsoft.com/office/officeart/2005/8/layout/cycle7"/>
    <dgm:cxn modelId="{29CA65BC-0D04-48B1-9E7B-86CCF59E9ABB}" type="presParOf" srcId="{F76F452B-DEA4-46D3-ACFA-617AEFA720A6}" destId="{A86E9358-335F-4650-8066-9A8DE7D84413}" srcOrd="2" destOrd="0" presId="urn:microsoft.com/office/officeart/2005/8/layout/cycle7"/>
    <dgm:cxn modelId="{53A40084-54F5-42CF-A1D9-A0079F467390}" type="presParOf" srcId="{F76F452B-DEA4-46D3-ACFA-617AEFA720A6}" destId="{6453A629-52E9-47F3-979B-91C2A56C3ABC}" srcOrd="3" destOrd="0" presId="urn:microsoft.com/office/officeart/2005/8/layout/cycle7"/>
    <dgm:cxn modelId="{AC0D6CF9-3773-4750-82F8-026CE1868438}" type="presParOf" srcId="{6453A629-52E9-47F3-979B-91C2A56C3ABC}" destId="{E8838D92-C390-4F68-B13F-539A09B92337}" srcOrd="0" destOrd="0" presId="urn:microsoft.com/office/officeart/2005/8/layout/cycle7"/>
    <dgm:cxn modelId="{75D1F960-062D-445B-8E7E-94FC7823EBE7}" type="presParOf" srcId="{F76F452B-DEA4-46D3-ACFA-617AEFA720A6}" destId="{EE8E3633-5CCE-4EFC-883D-2728ABEE5619}" srcOrd="4" destOrd="0" presId="urn:microsoft.com/office/officeart/2005/8/layout/cycle7"/>
    <dgm:cxn modelId="{7136ECC9-3495-427F-8276-9E17705FD5F8}" type="presParOf" srcId="{F76F452B-DEA4-46D3-ACFA-617AEFA720A6}" destId="{FEE865D6-F201-4B1B-A958-26D8B1C0EC57}" srcOrd="5" destOrd="0" presId="urn:microsoft.com/office/officeart/2005/8/layout/cycle7"/>
    <dgm:cxn modelId="{17B02A05-1C12-40A7-AEC3-6830658CFF20}" type="presParOf" srcId="{FEE865D6-F201-4B1B-A958-26D8B1C0EC57}" destId="{34C8ACDB-44FC-4270-9EE8-F0863EBBB3D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37ECD-6F57-424B-BF6A-C671743A9A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B3C9E-A678-4055-98CB-352A9EC86B9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zh-TW" sz="40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「無知的財主」—</a:t>
          </a:r>
          <a:endParaRPr lang="en-US" altLang="zh-TW" sz="4000" b="1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altLang="en-US" sz="40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 </a:t>
          </a:r>
          <a:r>
            <a:rPr lang="zh-TW" sz="40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現在你擁有的是什麼？</a:t>
          </a:r>
          <a:endParaRPr lang="en-US" sz="40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989A5EB-689A-4FDE-B30B-589C6F341AFE}" type="parTrans" cxnId="{F3A9326C-E618-4F03-9498-AF1514F5985F}">
      <dgm:prSet/>
      <dgm:spPr/>
      <dgm:t>
        <a:bodyPr/>
        <a:lstStyle/>
        <a:p>
          <a:endParaRPr lang="en-US" b="1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2004F03B-996D-4C97-858C-D872376026CE}" type="sibTrans" cxnId="{F3A9326C-E618-4F03-9498-AF1514F5985F}">
      <dgm:prSet/>
      <dgm:spPr/>
      <dgm:t>
        <a:bodyPr/>
        <a:lstStyle/>
        <a:p>
          <a:endParaRPr lang="en-US" b="1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4F9F409-9087-4185-9849-FD3AA1525968}">
      <dgm:prSet phldrT="[Text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「儆醒的僕人」</a:t>
          </a:r>
          <a:r>
            <a:rPr 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</a:p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      </a:t>
          </a:r>
          <a:r>
            <a:rPr lang="zh-TW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將來你擁有的是什麼？</a:t>
          </a:r>
          <a:endParaRPr lang="en-US" b="1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E58A42D-4359-4B1B-AB9E-BAE8BAF8F0BC}" type="parTrans" cxnId="{13406321-D758-44EA-8DED-F6CA976921D8}">
      <dgm:prSet/>
      <dgm:spPr/>
      <dgm:t>
        <a:bodyPr/>
        <a:lstStyle/>
        <a:p>
          <a:endParaRPr lang="en-US" b="1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A59655F2-493A-4E98-8A93-4B0D7D701B1B}" type="sibTrans" cxnId="{13406321-D758-44EA-8DED-F6CA976921D8}">
      <dgm:prSet/>
      <dgm:spPr/>
      <dgm:t>
        <a:bodyPr/>
        <a:lstStyle/>
        <a:p>
          <a:endParaRPr lang="en-US" b="1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144F5D2-DAA8-46B5-ACE4-A300956F3C80}" type="pres">
      <dgm:prSet presAssocID="{32237ECD-6F57-424B-BF6A-C671743A9A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7128-BB6E-4DC5-B704-0A206D01057D}" type="pres">
      <dgm:prSet presAssocID="{CF3B3C9E-A678-4055-98CB-352A9EC86B9B}" presName="parentText" presStyleLbl="node1" presStyleIdx="0" presStyleCnt="2" custLinFactY="-104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AEBDD-6A4E-43EB-BD27-D7C20656E5ED}" type="pres">
      <dgm:prSet presAssocID="{2004F03B-996D-4C97-858C-D872376026CE}" presName="spacer" presStyleCnt="0"/>
      <dgm:spPr/>
    </dgm:pt>
    <dgm:pt modelId="{8B994684-DF18-4BA7-9395-A6B1B12EC95B}" type="pres">
      <dgm:prSet presAssocID="{54F9F409-9087-4185-9849-FD3AA15259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D1AFC-F732-4142-9135-1D4CF4CDB201}" type="presOf" srcId="{CF3B3C9E-A678-4055-98CB-352A9EC86B9B}" destId="{AA1B7128-BB6E-4DC5-B704-0A206D01057D}" srcOrd="0" destOrd="0" presId="urn:microsoft.com/office/officeart/2005/8/layout/vList2"/>
    <dgm:cxn modelId="{F3A9326C-E618-4F03-9498-AF1514F5985F}" srcId="{32237ECD-6F57-424B-BF6A-C671743A9A2C}" destId="{CF3B3C9E-A678-4055-98CB-352A9EC86B9B}" srcOrd="0" destOrd="0" parTransId="{D989A5EB-689A-4FDE-B30B-589C6F341AFE}" sibTransId="{2004F03B-996D-4C97-858C-D872376026CE}"/>
    <dgm:cxn modelId="{A7890198-5AC0-4FC7-AD25-FE80E02329E0}" type="presOf" srcId="{54F9F409-9087-4185-9849-FD3AA1525968}" destId="{8B994684-DF18-4BA7-9395-A6B1B12EC95B}" srcOrd="0" destOrd="0" presId="urn:microsoft.com/office/officeart/2005/8/layout/vList2"/>
    <dgm:cxn modelId="{13406321-D758-44EA-8DED-F6CA976921D8}" srcId="{32237ECD-6F57-424B-BF6A-C671743A9A2C}" destId="{54F9F409-9087-4185-9849-FD3AA1525968}" srcOrd="1" destOrd="0" parTransId="{9E58A42D-4359-4B1B-AB9E-BAE8BAF8F0BC}" sibTransId="{A59655F2-493A-4E98-8A93-4B0D7D701B1B}"/>
    <dgm:cxn modelId="{B0AFCEED-8B98-4243-959B-3A27F72ADD3E}" type="presOf" srcId="{32237ECD-6F57-424B-BF6A-C671743A9A2C}" destId="{3144F5D2-DAA8-46B5-ACE4-A300956F3C80}" srcOrd="0" destOrd="0" presId="urn:microsoft.com/office/officeart/2005/8/layout/vList2"/>
    <dgm:cxn modelId="{DA03B50E-429F-4618-871C-5B34EAB31925}" type="presParOf" srcId="{3144F5D2-DAA8-46B5-ACE4-A300956F3C80}" destId="{AA1B7128-BB6E-4DC5-B704-0A206D01057D}" srcOrd="0" destOrd="0" presId="urn:microsoft.com/office/officeart/2005/8/layout/vList2"/>
    <dgm:cxn modelId="{F536E4FC-74BE-4CE0-BF57-2A9A5BA3B1E7}" type="presParOf" srcId="{3144F5D2-DAA8-46B5-ACE4-A300956F3C80}" destId="{000AEBDD-6A4E-43EB-BD27-D7C20656E5ED}" srcOrd="1" destOrd="0" presId="urn:microsoft.com/office/officeart/2005/8/layout/vList2"/>
    <dgm:cxn modelId="{835EC01F-1FA3-4A44-90BC-F1CE23861610}" type="presParOf" srcId="{3144F5D2-DAA8-46B5-ACE4-A300956F3C80}" destId="{8B994684-DF18-4BA7-9395-A6B1B12EC9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D84F1-6921-45E3-AF0F-2E7A5B2E6B94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96C3D1B-D609-41CD-B687-C71E9DFE1611}">
      <dgm:prSet phldrT="[Text]" custT="1"/>
      <dgm:spPr/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「我給你，因為我從你那裡得到更多」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89A4833-D1B7-40B1-8479-4E7D53537869}" type="parTrans" cxnId="{9416E330-FAE3-4C76-8163-AFC5BF7479B9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F129E12-F73E-4294-8BAF-2C14395E455C}" type="sibTrans" cxnId="{9416E330-FAE3-4C76-8163-AFC5BF7479B9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7F62F15-6594-44A8-969A-693203A61E0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「我給你，因為上帝已經賞賜我需要的一切」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02C05D7-42BD-4BD3-8EDD-641F9C654944}" type="parTrans" cxnId="{68490F18-D0B5-4C74-87C9-D4F89A45CE98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33A4B40-38B6-4CFE-83FB-5B19EBD67534}" type="sibTrans" cxnId="{68490F18-D0B5-4C74-87C9-D4F89A45CE98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37BA415-A2BA-4F8C-9C72-337BBE42E88A}" type="pres">
      <dgm:prSet presAssocID="{BABD84F1-6921-45E3-AF0F-2E7A5B2E6B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54103-B2F5-4F21-9259-266D19EAFEF5}" type="pres">
      <dgm:prSet presAssocID="{096C3D1B-D609-41CD-B687-C71E9DFE1611}" presName="parentText" presStyleLbl="node1" presStyleIdx="0" presStyleCnt="2" custScaleY="861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ECFDC-1C69-4915-90B3-C4C531009FFC}" type="pres">
      <dgm:prSet presAssocID="{EF129E12-F73E-4294-8BAF-2C14395E455C}" presName="spacer" presStyleCnt="0"/>
      <dgm:spPr/>
    </dgm:pt>
    <dgm:pt modelId="{D0680512-0D7D-4309-A434-486A48B672AB}" type="pres">
      <dgm:prSet presAssocID="{F7F62F15-6594-44A8-969A-693203A61E04}" presName="parentText" presStyleLbl="node1" presStyleIdx="1" presStyleCnt="2" custScaleY="1078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6E330-FAE3-4C76-8163-AFC5BF7479B9}" srcId="{BABD84F1-6921-45E3-AF0F-2E7A5B2E6B94}" destId="{096C3D1B-D609-41CD-B687-C71E9DFE1611}" srcOrd="0" destOrd="0" parTransId="{189A4833-D1B7-40B1-8479-4E7D53537869}" sibTransId="{EF129E12-F73E-4294-8BAF-2C14395E455C}"/>
    <dgm:cxn modelId="{5FB75807-9047-49AE-93DA-E5C5F918AAE8}" type="presOf" srcId="{096C3D1B-D609-41CD-B687-C71E9DFE1611}" destId="{91054103-B2F5-4F21-9259-266D19EAFEF5}" srcOrd="0" destOrd="0" presId="urn:microsoft.com/office/officeart/2005/8/layout/vList2"/>
    <dgm:cxn modelId="{94164D86-9A6C-4336-A5C0-7F51C9EB71A3}" type="presOf" srcId="{F7F62F15-6594-44A8-969A-693203A61E04}" destId="{D0680512-0D7D-4309-A434-486A48B672AB}" srcOrd="0" destOrd="0" presId="urn:microsoft.com/office/officeart/2005/8/layout/vList2"/>
    <dgm:cxn modelId="{68490F18-D0B5-4C74-87C9-D4F89A45CE98}" srcId="{BABD84F1-6921-45E3-AF0F-2E7A5B2E6B94}" destId="{F7F62F15-6594-44A8-969A-693203A61E04}" srcOrd="1" destOrd="0" parTransId="{102C05D7-42BD-4BD3-8EDD-641F9C654944}" sibTransId="{A33A4B40-38B6-4CFE-83FB-5B19EBD67534}"/>
    <dgm:cxn modelId="{EFC800F9-C037-4FD4-984E-778FFBC755EE}" type="presOf" srcId="{BABD84F1-6921-45E3-AF0F-2E7A5B2E6B94}" destId="{537BA415-A2BA-4F8C-9C72-337BBE42E88A}" srcOrd="0" destOrd="0" presId="urn:microsoft.com/office/officeart/2005/8/layout/vList2"/>
    <dgm:cxn modelId="{58EEE6CA-531C-4021-900F-34099215E26D}" type="presParOf" srcId="{537BA415-A2BA-4F8C-9C72-337BBE42E88A}" destId="{91054103-B2F5-4F21-9259-266D19EAFEF5}" srcOrd="0" destOrd="0" presId="urn:microsoft.com/office/officeart/2005/8/layout/vList2"/>
    <dgm:cxn modelId="{0A577EA9-4D84-473D-8820-BEB1CC493C95}" type="presParOf" srcId="{537BA415-A2BA-4F8C-9C72-337BBE42E88A}" destId="{B5EECFDC-1C69-4915-90B3-C4C531009FFC}" srcOrd="1" destOrd="0" presId="urn:microsoft.com/office/officeart/2005/8/layout/vList2"/>
    <dgm:cxn modelId="{F19E0BC9-667A-4BD4-950C-452F93EC4987}" type="presParOf" srcId="{537BA415-A2BA-4F8C-9C72-337BBE42E88A}" destId="{D0680512-0D7D-4309-A434-486A48B672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6FB80-1CE2-41FA-8918-BDD5467C6F5C}">
      <dsp:nvSpPr>
        <dsp:cNvPr id="0" name=""/>
        <dsp:cNvSpPr/>
      </dsp:nvSpPr>
      <dsp:spPr>
        <a:xfrm>
          <a:off x="1626449" y="-248356"/>
          <a:ext cx="3147901" cy="1643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終極、最後</a:t>
          </a:r>
          <a:r>
            <a:rPr lang="en-US" sz="3100" kern="1200" dirty="0" smtClean="0">
              <a:solidFill>
                <a:schemeClr val="tx1"/>
              </a:solidFill>
            </a:rPr>
            <a:t>ultimate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674585" y="-200220"/>
        <a:ext cx="3051629" cy="1547216"/>
      </dsp:txXfrm>
    </dsp:sp>
    <dsp:sp modelId="{84BDCAC1-5958-42BC-B751-27D34557E340}">
      <dsp:nvSpPr>
        <dsp:cNvPr id="0" name=""/>
        <dsp:cNvSpPr/>
      </dsp:nvSpPr>
      <dsp:spPr>
        <a:xfrm rot="3600000">
          <a:off x="3494309" y="2009618"/>
          <a:ext cx="1301746" cy="400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614418" y="2089690"/>
        <a:ext cx="1061528" cy="240218"/>
      </dsp:txXfrm>
    </dsp:sp>
    <dsp:sp modelId="{A86E9358-335F-4650-8066-9A8DE7D84413}">
      <dsp:nvSpPr>
        <dsp:cNvPr id="0" name=""/>
        <dsp:cNvSpPr/>
      </dsp:nvSpPr>
      <dsp:spPr>
        <a:xfrm>
          <a:off x="3516014" y="3024467"/>
          <a:ext cx="3147901" cy="1643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dirty="0" smtClean="0"/>
            <a:t>第二個比喻是「儆醒的僕人」</a:t>
          </a:r>
          <a:endParaRPr lang="en-US" sz="3100" b="1" kern="1200" dirty="0"/>
        </a:p>
      </dsp:txBody>
      <dsp:txXfrm>
        <a:off x="3564150" y="3072603"/>
        <a:ext cx="3051629" cy="1547216"/>
      </dsp:txXfrm>
    </dsp:sp>
    <dsp:sp modelId="{6453A629-52E9-47F3-979B-91C2A56C3ABC}">
      <dsp:nvSpPr>
        <dsp:cNvPr id="0" name=""/>
        <dsp:cNvSpPr/>
      </dsp:nvSpPr>
      <dsp:spPr>
        <a:xfrm rot="10800000">
          <a:off x="2947908" y="3646030"/>
          <a:ext cx="504983" cy="400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8017" y="3726102"/>
        <a:ext cx="264765" cy="240218"/>
      </dsp:txXfrm>
    </dsp:sp>
    <dsp:sp modelId="{EE8E3633-5CCE-4EFC-883D-2728ABEE5619}">
      <dsp:nvSpPr>
        <dsp:cNvPr id="0" name=""/>
        <dsp:cNvSpPr/>
      </dsp:nvSpPr>
      <dsp:spPr>
        <a:xfrm>
          <a:off x="-263116" y="3024467"/>
          <a:ext cx="3147901" cy="164348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dirty="0" smtClean="0"/>
            <a:t>第一個比喻是「無知的財主」</a:t>
          </a:r>
          <a:endParaRPr lang="en-US" sz="3100" b="1" kern="1200" dirty="0"/>
        </a:p>
      </dsp:txBody>
      <dsp:txXfrm>
        <a:off x="-214980" y="3072603"/>
        <a:ext cx="3051629" cy="1547216"/>
      </dsp:txXfrm>
    </dsp:sp>
    <dsp:sp modelId="{FEE865D6-F201-4B1B-A958-26D8B1C0EC57}">
      <dsp:nvSpPr>
        <dsp:cNvPr id="0" name=""/>
        <dsp:cNvSpPr/>
      </dsp:nvSpPr>
      <dsp:spPr>
        <a:xfrm rot="18000000">
          <a:off x="1635131" y="2009618"/>
          <a:ext cx="1240971" cy="4003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55240" y="2089690"/>
        <a:ext cx="1000753" cy="24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B7128-BB6E-4DC5-B704-0A206D01057D}">
      <dsp:nvSpPr>
        <dsp:cNvPr id="0" name=""/>
        <dsp:cNvSpPr/>
      </dsp:nvSpPr>
      <dsp:spPr>
        <a:xfrm>
          <a:off x="0" y="0"/>
          <a:ext cx="8229600" cy="19164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「無知的財主」—</a:t>
          </a:r>
          <a:endParaRPr lang="en-US" altLang="zh-TW" sz="4000" b="1" kern="1200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 </a:t>
          </a:r>
          <a:r>
            <a:rPr lang="zh-TW" sz="40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現在你擁有的是什麼？</a:t>
          </a:r>
          <a:endParaRPr lang="en-US" sz="40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93554" y="93554"/>
        <a:ext cx="8042492" cy="1729352"/>
      </dsp:txXfrm>
    </dsp:sp>
    <dsp:sp modelId="{8B994684-DF18-4BA7-9395-A6B1B12EC95B}">
      <dsp:nvSpPr>
        <dsp:cNvPr id="0" name=""/>
        <dsp:cNvSpPr/>
      </dsp:nvSpPr>
      <dsp:spPr>
        <a:xfrm>
          <a:off x="0" y="2075460"/>
          <a:ext cx="8229600" cy="191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「儆醒的僕人」</a:t>
          </a:r>
          <a:r>
            <a:rPr lang="en-US" sz="39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      </a:t>
          </a:r>
          <a:r>
            <a:rPr lang="zh-TW" sz="39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將來你擁有的是什麼？</a:t>
          </a:r>
          <a:endParaRPr lang="en-US" sz="3900" b="1" kern="1200" dirty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93554" y="2169014"/>
        <a:ext cx="8042492" cy="1729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54103-B2F5-4F21-9259-266D19EAFEF5}">
      <dsp:nvSpPr>
        <dsp:cNvPr id="0" name=""/>
        <dsp:cNvSpPr/>
      </dsp:nvSpPr>
      <dsp:spPr>
        <a:xfrm>
          <a:off x="0" y="108114"/>
          <a:ext cx="8686800" cy="1217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「我給你，因為我從你那裡得到更多」</a:t>
          </a:r>
          <a:endParaRPr lang="en-US" sz="40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9432" y="167546"/>
        <a:ext cx="8567936" cy="1098599"/>
      </dsp:txXfrm>
    </dsp:sp>
    <dsp:sp modelId="{D0680512-0D7D-4309-A434-486A48B672AB}">
      <dsp:nvSpPr>
        <dsp:cNvPr id="0" name=""/>
        <dsp:cNvSpPr/>
      </dsp:nvSpPr>
      <dsp:spPr>
        <a:xfrm>
          <a:off x="0" y="1338755"/>
          <a:ext cx="8686800" cy="152492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「我給你，因為上帝已經賞賜我需要的一切」</a:t>
          </a:r>
          <a:endParaRPr lang="en-US" sz="40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74441" y="1413196"/>
        <a:ext cx="8537918" cy="1376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274BB3-CDB8-4246-9540-5B1DC2530D49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2577E8-40FB-4C56-A760-54CA311EB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4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8D8C0-DD5B-42E9-852C-A5126ED01992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AF3F9E-8FC3-4F94-8F78-98E45597A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0EA67-5041-402F-9FB6-69C0CEA4CF46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CED12B-8446-4CE5-BAC0-E8199899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C1FF-8F08-4F8B-839D-21762AE26020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429A-C4A1-4B86-83C6-CACFFCE6B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4379-7E6E-4988-AC06-57491DE929B8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95E1-D828-4376-8759-5FF798E75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6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0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7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2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92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03478-1854-4420-BD84-36AD02B9A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84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6774B-F6C9-4672-B401-6964DB85850B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0F2D1-343B-4F4D-8262-7A12EDDA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F313-CBCA-43CD-8C41-4BFDFAB907B1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B15F-EBE4-4299-B316-70BE3F7F3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F6980-1E50-4D87-B02F-14A7BA0F5239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26340-D7D3-4C2F-B5D1-0CF0EB33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71CE-D1FB-41D5-BF7A-C1BFA18D9870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DC89-E3E3-4B4F-8DB3-54242534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745C8F-89F9-494F-BA56-B669A6FE1C78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6EC04-F6F1-42EE-8829-41C11B57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814354-DCCD-4701-90FF-94D8BFE6284C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092015-8D95-46CF-8670-F5D80CC6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D8366-894A-46E6-BAAF-6A529EE0790F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0CB59-55E5-48AE-A21E-A32441D1F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B7D6FB8-AA53-413D-9A20-6D48485ABC6D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48243CC5-A8FC-4FFD-849B-479A3495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9" r:id="rId1"/>
    <p:sldLayoutId id="2147487620" r:id="rId2"/>
    <p:sldLayoutId id="2147487621" r:id="rId3"/>
    <p:sldLayoutId id="2147487622" r:id="rId4"/>
    <p:sldLayoutId id="2147487623" r:id="rId5"/>
    <p:sldLayoutId id="2147487624" r:id="rId6"/>
    <p:sldLayoutId id="2147487625" r:id="rId7"/>
    <p:sldLayoutId id="2147487626" r:id="rId8"/>
    <p:sldLayoutId id="2147487627" r:id="rId9"/>
    <p:sldLayoutId id="2147487628" r:id="rId10"/>
    <p:sldLayoutId id="2147487629" r:id="rId11"/>
    <p:sldLayoutId id="2147487630" r:id="rId12"/>
    <p:sldLayoutId id="2147487631" r:id="rId13"/>
    <p:sldLayoutId id="2147487632" r:id="rId14"/>
    <p:sldLayoutId id="2147487633" r:id="rId15"/>
    <p:sldLayoutId id="2147487634" r:id="rId16"/>
    <p:sldLayoutId id="2147487635" r:id="rId17"/>
    <p:sldLayoutId id="2147487636" r:id="rId18"/>
    <p:sldLayoutId id="214748763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14400" y="46482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跟耶穌學理財</a:t>
            </a:r>
            <a:endParaRPr lang="en-US" sz="80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6096000"/>
            <a:ext cx="30321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路加福音</a:t>
            </a:r>
            <a:r>
              <a:rPr lang="en-US" sz="2800" b="1" dirty="0"/>
              <a:t>12:32-40</a:t>
            </a:r>
            <a:endParaRPr lang="en-US" sz="2800" dirty="0"/>
          </a:p>
        </p:txBody>
      </p:sp>
      <p:pic>
        <p:nvPicPr>
          <p:cNvPr id="21510" name="Picture 6" descr="http://whatistaxed.com/images/church-problem_money_or_jes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5105400" cy="3492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28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耶穌提醒說「那殺身體以後、不能再作甚麼的、不要怕他們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我要指示你們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當怕的是誰，當怕那殺了以後、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又有權柄丟在地獄裡的，我實在告訴你們、正要怕他。」（路</a:t>
            </a:r>
            <a:r>
              <a:rPr lang="en-US" altLang="zh-TW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12:4-7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19600"/>
            <a:ext cx="9144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耶穌說「因為正在那時候、聖靈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（最後）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要指教你們當說的話。」（路</a:t>
            </a:r>
            <a:r>
              <a:rPr 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12:8-12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耶穌指出無知的財主，雖然有錢，卻從不關心</a:t>
            </a:r>
            <a:r>
              <a:rPr lang="zh-TW" altLang="en-US" sz="4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的生命去處。</a:t>
            </a:r>
            <a:endParaRPr lang="en-US" altLang="zh-TW" sz="40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（路</a:t>
            </a:r>
            <a:r>
              <a:rPr lang="en-US" altLang="zh-TW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12:13-21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40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352800"/>
            <a:ext cx="914400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耶穌提醒門徒不要為生命吃什麼、穿什麼而憂慮，更重要的是先求上帝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（終極）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的國度，和上帝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（終極）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的義，這些東西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就必加給你們了。（路</a:t>
            </a:r>
            <a:r>
              <a:rPr lang="en-US" altLang="zh-TW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12:22-31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brasstackthinking.com/wp-content/uploads/2011/01/f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4114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4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en-US" altLang="zh-TW" sz="4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主耶穌說「不要懼怕」</a:t>
            </a:r>
            <a:endParaRPr lang="en-US" altLang="en-US" sz="48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https://fbcdn-sphotos-c-a.akamaihd.net/hphotos-ak-ash4/484656_419832104765697_3380080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0"/>
            <a:ext cx="4343400" cy="287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09600" y="5334000"/>
            <a:ext cx="7924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你們這小群、不要懼怕、因為你們的父、樂意把國賜給你們。」（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v.32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7924800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「你們要謹慎自守，免去一切的貪心，因為人的生命，不在乎家道豐富。」（</a:t>
            </a:r>
            <a:r>
              <a:rPr lang="en-US" sz="4000" b="1" dirty="0">
                <a:latin typeface="AR Kaiti Medium Big5" pitchFamily="49" charset="-120"/>
                <a:ea typeface="AR Kaiti Medium Big5" pitchFamily="49" charset="-120"/>
              </a:rPr>
              <a:t>v.15</a:t>
            </a: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38200"/>
            <a:ext cx="76962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天父決意將他的國賞賜給我們，是出於他的慷慨、仁愛與喜悅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609850"/>
            <a:ext cx="76962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「我們的父樂意把國賜給我們」在原文是過去完成式，是已經完成的事實。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19600"/>
            <a:ext cx="7696200" cy="1754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kingdom of God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上帝的國」不單指將來才會實現的國，也包括現今的事奉。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533400" y="5334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三、真正值得您掛心的事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9050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286226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33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你們要變賣所有的、賙濟人，為自己豫備永不壞的錢囊、用不盡的財寶在天上、就是賊不能近、蟲不能蛀的地方。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34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因為你們的財寶在那裡、你們的心也在那裡。」（路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12:33-34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581400"/>
          <a:ext cx="868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File:John D. Rockefeller aged 18 - Project Gutenberg eText 1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2370183" cy="2850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8600" y="2362200"/>
            <a:ext cx="2338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2800">
                <a:solidFill>
                  <a:schemeClr val="bg1"/>
                </a:solidFill>
              </a:rPr>
              <a:t>約翰洛克菲勒</a:t>
            </a:r>
            <a:endParaRPr lang="en-US" altLang="zh-TW" sz="2800">
              <a:solidFill>
                <a:schemeClr val="bg1"/>
              </a:solidFill>
            </a:endParaRPr>
          </a:p>
          <a:p>
            <a:pPr algn="r"/>
            <a:r>
              <a:rPr lang="en-US" altLang="zh-TW" sz="2800">
                <a:solidFill>
                  <a:schemeClr val="bg1"/>
                </a:solidFill>
              </a:rPr>
              <a:t>18</a:t>
            </a:r>
            <a:r>
              <a:rPr lang="zh-TW" altLang="en-US" sz="2800">
                <a:solidFill>
                  <a:schemeClr val="bg1"/>
                </a:solidFill>
              </a:rPr>
              <a:t>歲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8100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 was early taught to work as well as play,</a:t>
            </a:r>
          </a:p>
          <a:p>
            <a:r>
              <a:rPr lang="en-US" sz="3200">
                <a:solidFill>
                  <a:schemeClr val="bg1"/>
                </a:solidFill>
              </a:rPr>
              <a:t>My life has been one long, happy holiday;</a:t>
            </a:r>
          </a:p>
          <a:p>
            <a:r>
              <a:rPr lang="en-US" sz="3200">
                <a:solidFill>
                  <a:schemeClr val="bg1"/>
                </a:solidFill>
              </a:rPr>
              <a:t>Full of work and full of play,</a:t>
            </a:r>
          </a:p>
          <a:p>
            <a:r>
              <a:rPr lang="en-US" sz="3200">
                <a:solidFill>
                  <a:schemeClr val="bg1"/>
                </a:solidFill>
              </a:rPr>
              <a:t>I dropped the worry on the way,</a:t>
            </a:r>
          </a:p>
          <a:p>
            <a:r>
              <a:rPr lang="en-US" sz="3200">
                <a:solidFill>
                  <a:schemeClr val="bg1"/>
                </a:solidFill>
              </a:rPr>
              <a:t>And God was good to me every day.</a:t>
            </a:r>
          </a:p>
        </p:txBody>
      </p:sp>
      <p:pic>
        <p:nvPicPr>
          <p:cNvPr id="38919" name="Picture 7" descr="File:John D. Rockefeller 1917 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2057400" cy="2839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0400" y="2819400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</a:rPr>
              <a:t>87</a:t>
            </a:r>
            <a:r>
              <a:rPr lang="zh-TW" altLang="en-US" sz="2800">
                <a:solidFill>
                  <a:schemeClr val="bg1"/>
                </a:solidFill>
              </a:rPr>
              <a:t>歲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28600" y="685800"/>
            <a:ext cx="8534400" cy="28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我在年幼被教導要會工作，也要懂得玩</a:t>
            </a:r>
            <a:endParaRPr lang="zh-TW" altLang="en-US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我的生命就像一個長且快樂的假期</a:t>
            </a:r>
            <a:endParaRPr lang="zh-TW" altLang="en-US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雖然工作與娛樂佔滿我的時間</a:t>
            </a:r>
            <a:endParaRPr lang="en-US" altLang="zh-TW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我已學會不再憂慮</a:t>
            </a:r>
          </a:p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而且上帝在每一天善待我</a:t>
            </a: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38600"/>
            <a:ext cx="75438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從「個人的需要」延伸到「別人的需要」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648200"/>
            <a:ext cx="75438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從「地上的倉庫」延伸到「天上的庫房」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257800"/>
            <a:ext cx="75438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從「目前的需要」延伸到「主耶穌再來」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867400"/>
            <a:ext cx="75438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從「短暫的投資」延伸到「永恆的投資」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sphotos-b.xx.fbcdn.net/hphotos-prn1/529111_514357748600892_4542808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3886200" cy="2914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429000"/>
            <a:ext cx="1836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El Niño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0" y="3429000"/>
            <a:ext cx="409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</a:rPr>
              <a:t>"The Little One"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419600"/>
            <a:ext cx="838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33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你們要變賣所有的、賙濟人，為自己豫備永不壞的錢囊、用不盡的財寶在天上、就是賊不能近、蟲不能蛀的地方。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34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因為你們的財寶在那裡、你們的心也在那裡。」（路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12:33-34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s://encrypted-tbn0.gstatic.com/images?q=tbn:ANd9GcRWJOzgSSH5Ruh68PZ3xtColxuDpNCH7CGDipSb6V-eoIRqAb6m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eyetv.com/lifestyle/features/we-are-austin/stories/images/35-stop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81000"/>
            <a:ext cx="691832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i="1" dirty="0"/>
              <a:t>Warren Buffett Lunch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巴菲特午餐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5" name="Picture 5" descr="名人拍賣吃飯時間：經濟學家茅于軾拍賣午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4902" cy="4699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8600" y="304800"/>
            <a:ext cx="6340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一、比錢財更重要的事</a:t>
            </a:r>
            <a:endParaRPr lang="en-US" sz="4800">
              <a:solidFill>
                <a:srgbClr val="C0000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77963"/>
            <a:ext cx="8610600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/>
              <a:t>「家業」「產業」「財主」「錢財」「瑪門」「財寶」「積財」「富足」「錢囊」「貴冑</a:t>
            </a:r>
            <a:r>
              <a:rPr lang="zh-TW" altLang="en-US" sz="3200" dirty="0"/>
              <a:t>」</a:t>
            </a:r>
            <a:endParaRPr lang="en-US" altLang="zh-TW" sz="3200" dirty="0"/>
          </a:p>
          <a:p>
            <a:pPr>
              <a:defRPr/>
            </a:pPr>
            <a:endParaRPr lang="en-US" sz="3200" dirty="0"/>
          </a:p>
          <a:p>
            <a:pPr algn="ctr">
              <a:defRPr/>
            </a:pPr>
            <a:r>
              <a:rPr lang="zh-TW" altLang="en-US" sz="4800" dirty="0"/>
              <a:t>出現次數共</a:t>
            </a:r>
            <a:r>
              <a:rPr lang="en-US" altLang="zh-TW" sz="4800" dirty="0"/>
              <a:t>33</a:t>
            </a:r>
            <a:r>
              <a:rPr lang="zh-TW" altLang="en-US" sz="4800" dirty="0"/>
              <a:t>次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28600" y="4297363"/>
            <a:ext cx="8610600" cy="15700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/>
              <a:t>「禱告」（</a:t>
            </a:r>
            <a:r>
              <a:rPr lang="en-US" sz="3200" dirty="0"/>
              <a:t>20</a:t>
            </a:r>
            <a:r>
              <a:rPr lang="zh-TW" altLang="en-US" sz="3200" dirty="0"/>
              <a:t>次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algn="ctr">
              <a:defRPr/>
            </a:pPr>
            <a:r>
              <a:rPr lang="zh-TW" altLang="en-US" sz="3200" dirty="0"/>
              <a:t>「</a:t>
            </a:r>
            <a:r>
              <a:rPr lang="zh-TW" altLang="en-US" sz="3200" dirty="0"/>
              <a:t>救恩」（</a:t>
            </a:r>
            <a:r>
              <a:rPr lang="en-US" sz="3200" dirty="0"/>
              <a:t>5</a:t>
            </a:r>
            <a:r>
              <a:rPr lang="zh-TW" altLang="en-US" sz="3200" dirty="0"/>
              <a:t>次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algn="ctr">
              <a:defRPr/>
            </a:pPr>
            <a:r>
              <a:rPr lang="zh-TW" altLang="en-US" sz="3200" dirty="0"/>
              <a:t>「</a:t>
            </a:r>
            <a:r>
              <a:rPr lang="zh-TW" altLang="en-US" sz="3200" dirty="0"/>
              <a:t>赦罪」（</a:t>
            </a:r>
            <a:r>
              <a:rPr lang="en-US" sz="3200" dirty="0"/>
              <a:t>3</a:t>
            </a:r>
            <a:r>
              <a:rPr lang="zh-TW" altLang="en-US" sz="3200" dirty="0"/>
              <a:t>次）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ithsmessenger.com/wp-content/uploads/2013/07/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83058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/>
              <a:t>「</a:t>
            </a:r>
            <a:r>
              <a:rPr lang="zh-TW" altLang="en-US" sz="3600" b="1" dirty="0"/>
              <a:t>你要紀念耶和華你的上帝，因為得貨財的力量是祂給你的</a:t>
            </a:r>
            <a:r>
              <a:rPr lang="zh-TW" altLang="en-US" sz="3600" b="1" dirty="0"/>
              <a:t>。」</a:t>
            </a:r>
            <a:r>
              <a:rPr lang="zh-TW" altLang="en-US" sz="3600" b="1" dirty="0"/>
              <a:t>申命記</a:t>
            </a:r>
            <a:r>
              <a:rPr lang="en-US" sz="3600" b="1" dirty="0"/>
              <a:t>8:18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00"/>
            <a:ext cx="83058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/>
              <a:t>「</a:t>
            </a:r>
            <a:r>
              <a:rPr lang="zh-TW" altLang="en-US" sz="3600" b="1" dirty="0"/>
              <a:t>耶和華所賜的福、 使人富足、 並不加上憂慮</a:t>
            </a:r>
            <a:r>
              <a:rPr lang="zh-TW" altLang="en-US" sz="3600" b="1" dirty="0"/>
              <a:t>。」</a:t>
            </a:r>
            <a:r>
              <a:rPr lang="zh-TW" altLang="en-US" sz="3600" b="1" dirty="0"/>
              <a:t>箴言</a:t>
            </a:r>
            <a:r>
              <a:rPr lang="en-US" sz="3600" b="1" dirty="0"/>
              <a:t>10:22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6858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「這時，有幾萬人聚集，甚至彼此踐踏」（路</a:t>
            </a:r>
            <a:r>
              <a:rPr lang="en-US" sz="4000" b="1">
                <a:latin typeface="AR Kaiti Medium Big5" pitchFamily="49" charset="-120"/>
                <a:ea typeface="AR Kaiti Medium Big5" pitchFamily="49" charset="-120"/>
              </a:rPr>
              <a:t>12:1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6631" name="Picture 7" descr="http://innovationgames.com/wp-content/uploads/2011/10/crowd-of-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38800" cy="44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0"/>
            <a:ext cx="81153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「</a:t>
            </a:r>
            <a:r>
              <a:rPr lang="zh-TW" altLang="en-US" sz="3200" b="1" dirty="0"/>
              <a:t>夫子、請你吩咐我的兄長和我分開家業</a:t>
            </a:r>
            <a:r>
              <a:rPr lang="zh-TW" altLang="en-US" sz="3200" b="1" dirty="0"/>
              <a:t>」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9812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耶穌帶著門徒往耶穌撒冷去，為著完成上帝</a:t>
            </a:r>
            <a:r>
              <a:rPr lang="zh-TW" altLang="en-US" sz="4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（終極）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的救恩計畫，包括耶穌的死亡、復活與升天。</a:t>
            </a:r>
            <a:endParaRPr lang="zh-TW" altLang="en-US" sz="40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657600"/>
            <a:ext cx="9144000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耶穌說「掩蓋的事、</a:t>
            </a:r>
            <a:r>
              <a:rPr lang="zh-TW" altLang="en-US" sz="4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沒有不露出來的，隱藏的事、</a:t>
            </a:r>
            <a:r>
              <a:rPr lang="zh-TW" altLang="en-US" sz="40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（最後）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沒有不被人知道的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。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」（路</a:t>
            </a:r>
            <a:r>
              <a:rPr lang="en-US" altLang="zh-TW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12:1-3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40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21701</TotalTime>
  <Words>1113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微軟正黑體</vt:lpstr>
      <vt:lpstr>Andalus</vt:lpstr>
      <vt:lpstr>AR Kaiti Medium Big5</vt:lpstr>
      <vt:lpstr>Times New Roman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1401</cp:revision>
  <dcterms:created xsi:type="dcterms:W3CDTF">2010-02-20T00:55:59Z</dcterms:created>
  <dcterms:modified xsi:type="dcterms:W3CDTF">2013-08-11T14:51:19Z</dcterms:modified>
</cp:coreProperties>
</file>