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8335" r:id="rId1"/>
    <p:sldMasterId id="2147498337" r:id="rId2"/>
    <p:sldMasterId id="2147498339" r:id="rId3"/>
    <p:sldMasterId id="2147498341" r:id="rId4"/>
    <p:sldMasterId id="2147498343" r:id="rId5"/>
    <p:sldMasterId id="2147498345" r:id="rId6"/>
    <p:sldMasterId id="2147498347" r:id="rId7"/>
    <p:sldMasterId id="2147498349" r:id="rId8"/>
    <p:sldMasterId id="2147498351" r:id="rId9"/>
    <p:sldMasterId id="2147498353" r:id="rId10"/>
    <p:sldMasterId id="2147498355" r:id="rId11"/>
    <p:sldMasterId id="2147498357" r:id="rId12"/>
    <p:sldMasterId id="2147498359" r:id="rId13"/>
    <p:sldMasterId id="2147498361" r:id="rId14"/>
    <p:sldMasterId id="2147498363" r:id="rId15"/>
    <p:sldMasterId id="2147498365" r:id="rId16"/>
    <p:sldMasterId id="2147498367" r:id="rId17"/>
    <p:sldMasterId id="2147498369" r:id="rId18"/>
    <p:sldMasterId id="2147498371" r:id="rId19"/>
  </p:sldMasterIdLst>
  <p:notesMasterIdLst>
    <p:notesMasterId r:id="rId39"/>
  </p:notesMasterIdLst>
  <p:handoutMasterIdLst>
    <p:handoutMasterId r:id="rId40"/>
  </p:handoutMasterIdLst>
  <p:sldIdLst>
    <p:sldId id="3131" r:id="rId20"/>
    <p:sldId id="3132" r:id="rId21"/>
    <p:sldId id="3133" r:id="rId22"/>
    <p:sldId id="3134" r:id="rId23"/>
    <p:sldId id="3135" r:id="rId24"/>
    <p:sldId id="3136" r:id="rId25"/>
    <p:sldId id="3137" r:id="rId26"/>
    <p:sldId id="3138" r:id="rId27"/>
    <p:sldId id="3139" r:id="rId28"/>
    <p:sldId id="3140" r:id="rId29"/>
    <p:sldId id="3141" r:id="rId30"/>
    <p:sldId id="3142" r:id="rId31"/>
    <p:sldId id="3143" r:id="rId32"/>
    <p:sldId id="3144" r:id="rId33"/>
    <p:sldId id="3145" r:id="rId34"/>
    <p:sldId id="3146" r:id="rId35"/>
    <p:sldId id="3147" r:id="rId36"/>
    <p:sldId id="3148" r:id="rId37"/>
    <p:sldId id="3149" r:id="rId38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80808"/>
    <a:srgbClr val="FFFF00"/>
    <a:srgbClr val="FFFFFF"/>
    <a:srgbClr val="BE129D"/>
    <a:srgbClr val="0000FF"/>
    <a:srgbClr val="CC6600"/>
    <a:srgbClr val="3D0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09" autoAdjust="0"/>
    <p:restoredTop sz="86290" autoAdjust="0"/>
  </p:normalViewPr>
  <p:slideViewPr>
    <p:cSldViewPr>
      <p:cViewPr>
        <p:scale>
          <a:sx n="50" d="100"/>
          <a:sy n="50" d="100"/>
        </p:scale>
        <p:origin x="-169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56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B0C0D9-1B85-4997-A6FA-A7B7F00918C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A0E169-DDCC-456D-8EC9-824F1DA6DD6A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誰知倒有暴虐（</a:t>
          </a:r>
          <a:r>
            <a:rPr kumimoji="0" lang="en-US" altLang="zh-TW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mispah</a:t>
          </a:r>
          <a:r>
            <a: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）</a:t>
          </a:r>
          <a:endParaRPr lang="en-US" dirty="0"/>
        </a:p>
      </dgm:t>
    </dgm:pt>
    <dgm:pt modelId="{0EFE0430-FE91-46D4-B491-4CCC51D33931}" type="parTrans" cxnId="{453D0FFA-6D34-4344-A8F0-2E1166074B8A}">
      <dgm:prSet/>
      <dgm:spPr/>
      <dgm:t>
        <a:bodyPr/>
        <a:lstStyle/>
        <a:p>
          <a:endParaRPr lang="en-US"/>
        </a:p>
      </dgm:t>
    </dgm:pt>
    <dgm:pt modelId="{5C940341-2FDE-4037-88A6-3912AE04756F}" type="sibTrans" cxnId="{453D0FFA-6D34-4344-A8F0-2E1166074B8A}">
      <dgm:prSet/>
      <dgm:spPr/>
      <dgm:t>
        <a:bodyPr/>
        <a:lstStyle/>
        <a:p>
          <a:endParaRPr lang="en-US"/>
        </a:p>
      </dgm:t>
    </dgm:pt>
    <dgm:pt modelId="{1E92EF8E-8ABD-4D3C-91DE-56ABF7258312}">
      <dgm:prSet phldrT="[Text]"/>
      <dgm:spPr>
        <a:solidFill>
          <a:srgbClr val="FFC000"/>
        </a:solidFill>
      </dgm:spPr>
      <dgm:t>
        <a:bodyPr/>
        <a:lstStyle/>
        <a:p>
          <a:r>
            <a: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指望的是公平（</a:t>
          </a:r>
          <a:r>
            <a:rPr kumimoji="0" lang="en-US" altLang="zh-TW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mishpat</a:t>
          </a:r>
          <a:r>
            <a: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）</a:t>
          </a:r>
          <a:endParaRPr lang="en-US" dirty="0"/>
        </a:p>
      </dgm:t>
    </dgm:pt>
    <dgm:pt modelId="{0107E918-82B0-4E5D-AC35-5A954891DE48}" type="parTrans" cxnId="{E0A957F6-5562-47E6-8FBA-BEB9F3FFF642}">
      <dgm:prSet/>
      <dgm:spPr/>
      <dgm:t>
        <a:bodyPr/>
        <a:lstStyle/>
        <a:p>
          <a:endParaRPr lang="en-US"/>
        </a:p>
      </dgm:t>
    </dgm:pt>
    <dgm:pt modelId="{C661387C-8EE8-4F12-8F67-796963046C49}" type="sibTrans" cxnId="{E0A957F6-5562-47E6-8FBA-BEB9F3FFF642}">
      <dgm:prSet/>
      <dgm:spPr/>
      <dgm:t>
        <a:bodyPr/>
        <a:lstStyle/>
        <a:p>
          <a:endParaRPr lang="en-US"/>
        </a:p>
      </dgm:t>
    </dgm:pt>
    <dgm:pt modelId="{863D0F02-1470-475B-BA71-1B5990930BD2}" type="pres">
      <dgm:prSet presAssocID="{20B0C0D9-1B85-4997-A6FA-A7B7F00918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A9C127-863B-44C0-A5EC-92226258E655}" type="pres">
      <dgm:prSet presAssocID="{1E92EF8E-8ABD-4D3C-91DE-56ABF7258312}" presName="arrow" presStyleLbl="node1" presStyleIdx="0" presStyleCnt="2" custScaleY="100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9241C-7B4A-46AC-9457-40A28478C7E8}" type="pres">
      <dgm:prSet presAssocID="{2FA0E169-DDCC-456D-8EC9-824F1DA6DD6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09739A-4AB3-4822-8B87-0E9C7C863DC4}" type="presOf" srcId="{1E92EF8E-8ABD-4D3C-91DE-56ABF7258312}" destId="{6EA9C127-863B-44C0-A5EC-92226258E655}" srcOrd="0" destOrd="0" presId="urn:microsoft.com/office/officeart/2005/8/layout/arrow5"/>
    <dgm:cxn modelId="{E0A957F6-5562-47E6-8FBA-BEB9F3FFF642}" srcId="{20B0C0D9-1B85-4997-A6FA-A7B7F00918C4}" destId="{1E92EF8E-8ABD-4D3C-91DE-56ABF7258312}" srcOrd="0" destOrd="0" parTransId="{0107E918-82B0-4E5D-AC35-5A954891DE48}" sibTransId="{C661387C-8EE8-4F12-8F67-796963046C49}"/>
    <dgm:cxn modelId="{453D0FFA-6D34-4344-A8F0-2E1166074B8A}" srcId="{20B0C0D9-1B85-4997-A6FA-A7B7F00918C4}" destId="{2FA0E169-DDCC-456D-8EC9-824F1DA6DD6A}" srcOrd="1" destOrd="0" parTransId="{0EFE0430-FE91-46D4-B491-4CCC51D33931}" sibTransId="{5C940341-2FDE-4037-88A6-3912AE04756F}"/>
    <dgm:cxn modelId="{DD113F0A-DABC-4E30-9B9F-66B983976814}" type="presOf" srcId="{2FA0E169-DDCC-456D-8EC9-824F1DA6DD6A}" destId="{2F29241C-7B4A-46AC-9457-40A28478C7E8}" srcOrd="0" destOrd="0" presId="urn:microsoft.com/office/officeart/2005/8/layout/arrow5"/>
    <dgm:cxn modelId="{822B6FAC-0196-4350-A2AA-8E6EA5D56094}" type="presOf" srcId="{20B0C0D9-1B85-4997-A6FA-A7B7F00918C4}" destId="{863D0F02-1470-475B-BA71-1B5990930BD2}" srcOrd="0" destOrd="0" presId="urn:microsoft.com/office/officeart/2005/8/layout/arrow5"/>
    <dgm:cxn modelId="{D7CAE03D-8B7E-497B-98B9-2A91D536D4B5}" type="presParOf" srcId="{863D0F02-1470-475B-BA71-1B5990930BD2}" destId="{6EA9C127-863B-44C0-A5EC-92226258E655}" srcOrd="0" destOrd="0" presId="urn:microsoft.com/office/officeart/2005/8/layout/arrow5"/>
    <dgm:cxn modelId="{4442EEF1-4A63-4567-BF89-1CE867BC38DD}" type="presParOf" srcId="{863D0F02-1470-475B-BA71-1B5990930BD2}" destId="{2F29241C-7B4A-46AC-9457-40A28478C7E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B0C0D9-1B85-4997-A6FA-A7B7F00918C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A0E169-DDCC-456D-8EC9-824F1DA6DD6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誰知倒有冤聲（</a:t>
          </a:r>
          <a:r>
            <a:rPr kumimoji="0" lang="en-US" altLang="zh-TW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tse'aqah</a:t>
          </a:r>
          <a:r>
            <a: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）</a:t>
          </a:r>
          <a:endParaRPr lang="en-US" dirty="0"/>
        </a:p>
      </dgm:t>
    </dgm:pt>
    <dgm:pt modelId="{0EFE0430-FE91-46D4-B491-4CCC51D33931}" type="parTrans" cxnId="{453D0FFA-6D34-4344-A8F0-2E1166074B8A}">
      <dgm:prSet/>
      <dgm:spPr/>
      <dgm:t>
        <a:bodyPr/>
        <a:lstStyle/>
        <a:p>
          <a:endParaRPr lang="en-US"/>
        </a:p>
      </dgm:t>
    </dgm:pt>
    <dgm:pt modelId="{5C940341-2FDE-4037-88A6-3912AE04756F}" type="sibTrans" cxnId="{453D0FFA-6D34-4344-A8F0-2E1166074B8A}">
      <dgm:prSet/>
      <dgm:spPr/>
      <dgm:t>
        <a:bodyPr/>
        <a:lstStyle/>
        <a:p>
          <a:endParaRPr lang="en-US"/>
        </a:p>
      </dgm:t>
    </dgm:pt>
    <dgm:pt modelId="{1E92EF8E-8ABD-4D3C-91DE-56ABF7258312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指望的是公義（</a:t>
          </a:r>
          <a:r>
            <a:rPr kumimoji="0" lang="en-US" altLang="zh-TW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tsedaqah</a:t>
          </a:r>
          <a:r>
            <a: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）</a:t>
          </a:r>
          <a:endParaRPr lang="en-US" dirty="0"/>
        </a:p>
      </dgm:t>
    </dgm:pt>
    <dgm:pt modelId="{0107E918-82B0-4E5D-AC35-5A954891DE48}" type="parTrans" cxnId="{E0A957F6-5562-47E6-8FBA-BEB9F3FFF642}">
      <dgm:prSet/>
      <dgm:spPr/>
      <dgm:t>
        <a:bodyPr/>
        <a:lstStyle/>
        <a:p>
          <a:endParaRPr lang="en-US"/>
        </a:p>
      </dgm:t>
    </dgm:pt>
    <dgm:pt modelId="{C661387C-8EE8-4F12-8F67-796963046C49}" type="sibTrans" cxnId="{E0A957F6-5562-47E6-8FBA-BEB9F3FFF642}">
      <dgm:prSet/>
      <dgm:spPr/>
      <dgm:t>
        <a:bodyPr/>
        <a:lstStyle/>
        <a:p>
          <a:endParaRPr lang="en-US"/>
        </a:p>
      </dgm:t>
    </dgm:pt>
    <dgm:pt modelId="{863D0F02-1470-475B-BA71-1B5990930BD2}" type="pres">
      <dgm:prSet presAssocID="{20B0C0D9-1B85-4997-A6FA-A7B7F00918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A9C127-863B-44C0-A5EC-92226258E655}" type="pres">
      <dgm:prSet presAssocID="{1E92EF8E-8ABD-4D3C-91DE-56ABF725831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9241C-7B4A-46AC-9457-40A28478C7E8}" type="pres">
      <dgm:prSet presAssocID="{2FA0E169-DDCC-456D-8EC9-824F1DA6DD6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A957F6-5562-47E6-8FBA-BEB9F3FFF642}" srcId="{20B0C0D9-1B85-4997-A6FA-A7B7F00918C4}" destId="{1E92EF8E-8ABD-4D3C-91DE-56ABF7258312}" srcOrd="0" destOrd="0" parTransId="{0107E918-82B0-4E5D-AC35-5A954891DE48}" sibTransId="{C661387C-8EE8-4F12-8F67-796963046C49}"/>
    <dgm:cxn modelId="{0D64FFA8-5634-461D-98D2-601AB666796C}" type="presOf" srcId="{20B0C0D9-1B85-4997-A6FA-A7B7F00918C4}" destId="{863D0F02-1470-475B-BA71-1B5990930BD2}" srcOrd="0" destOrd="0" presId="urn:microsoft.com/office/officeart/2005/8/layout/arrow5"/>
    <dgm:cxn modelId="{416E83A7-1312-4AFD-839A-69C8C6D97393}" type="presOf" srcId="{2FA0E169-DDCC-456D-8EC9-824F1DA6DD6A}" destId="{2F29241C-7B4A-46AC-9457-40A28478C7E8}" srcOrd="0" destOrd="0" presId="urn:microsoft.com/office/officeart/2005/8/layout/arrow5"/>
    <dgm:cxn modelId="{453D0FFA-6D34-4344-A8F0-2E1166074B8A}" srcId="{20B0C0D9-1B85-4997-A6FA-A7B7F00918C4}" destId="{2FA0E169-DDCC-456D-8EC9-824F1DA6DD6A}" srcOrd="1" destOrd="0" parTransId="{0EFE0430-FE91-46D4-B491-4CCC51D33931}" sibTransId="{5C940341-2FDE-4037-88A6-3912AE04756F}"/>
    <dgm:cxn modelId="{B95F238C-9BE2-4419-B452-C7893E4C9464}" type="presOf" srcId="{1E92EF8E-8ABD-4D3C-91DE-56ABF7258312}" destId="{6EA9C127-863B-44C0-A5EC-92226258E655}" srcOrd="0" destOrd="0" presId="urn:microsoft.com/office/officeart/2005/8/layout/arrow5"/>
    <dgm:cxn modelId="{95757BEF-6C46-4572-BE0F-7C846B7B9677}" type="presParOf" srcId="{863D0F02-1470-475B-BA71-1B5990930BD2}" destId="{6EA9C127-863B-44C0-A5EC-92226258E655}" srcOrd="0" destOrd="0" presId="urn:microsoft.com/office/officeart/2005/8/layout/arrow5"/>
    <dgm:cxn modelId="{6ED837ED-C225-4EF5-8802-65612837849E}" type="presParOf" srcId="{863D0F02-1470-475B-BA71-1B5990930BD2}" destId="{2F29241C-7B4A-46AC-9457-40A28478C7E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B5FF97-EEDF-41EA-8B8F-4988A2482476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46D1843-92A1-4692-AB9B-0CCC5362CBE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公平</a:t>
          </a:r>
          <a:r>
            <a:rPr lang="en-US" altLang="zh-TW" sz="3600" b="1" dirty="0" smtClean="0">
              <a:latin typeface="AR Kaiti Medium Big5" pitchFamily="49" charset="-120"/>
              <a:ea typeface="AR Kaiti Medium Big5" pitchFamily="49" charset="-120"/>
            </a:rPr>
            <a:t>	</a:t>
          </a:r>
          <a:r>
            <a:rPr lang="en-US" sz="3600" b="1" dirty="0" err="1" smtClean="0">
              <a:latin typeface="AR Kaiti Medium Big5" pitchFamily="49" charset="-120"/>
              <a:ea typeface="AR Kaiti Medium Big5" pitchFamily="49" charset="-120"/>
            </a:rPr>
            <a:t>v.s</a:t>
          </a:r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.	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暴虐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072867B7-E2CA-4969-A0D7-C8EA71920669}" type="parTrans" cxnId="{1D8ACF5E-0F14-4C59-9B7E-B4833D51712D}">
      <dgm:prSet/>
      <dgm:spPr/>
      <dgm:t>
        <a:bodyPr/>
        <a:lstStyle/>
        <a:p>
          <a:endParaRPr lang="en-US"/>
        </a:p>
      </dgm:t>
    </dgm:pt>
    <dgm:pt modelId="{2B5B470C-4FE4-4863-93FE-780AE18EAB3C}" type="sibTrans" cxnId="{1D8ACF5E-0F14-4C59-9B7E-B4833D51712D}">
      <dgm:prSet/>
      <dgm:spPr/>
      <dgm:t>
        <a:bodyPr/>
        <a:lstStyle/>
        <a:p>
          <a:endParaRPr lang="en-US"/>
        </a:p>
      </dgm:t>
    </dgm:pt>
    <dgm:pt modelId="{A79C6DBC-D40D-433A-96EC-8F6CC4434F1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公義</a:t>
          </a:r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	</a:t>
          </a:r>
          <a:r>
            <a:rPr lang="en-US" sz="3600" b="1" dirty="0" err="1" smtClean="0">
              <a:latin typeface="AR Kaiti Medium Big5" pitchFamily="49" charset="-120"/>
              <a:ea typeface="AR Kaiti Medium Big5" pitchFamily="49" charset="-120"/>
            </a:rPr>
            <a:t>v.s</a:t>
          </a:r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.	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冤聲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1D1F6D05-E29D-4796-A3BC-AA3DE61EEAB5}" type="parTrans" cxnId="{FA51BCB3-E07D-4904-8719-87496B4B7F51}">
      <dgm:prSet/>
      <dgm:spPr/>
      <dgm:t>
        <a:bodyPr/>
        <a:lstStyle/>
        <a:p>
          <a:endParaRPr lang="en-US"/>
        </a:p>
      </dgm:t>
    </dgm:pt>
    <dgm:pt modelId="{12BF72CD-7A9E-4F97-AB06-C467B2599A47}" type="sibTrans" cxnId="{FA51BCB3-E07D-4904-8719-87496B4B7F51}">
      <dgm:prSet/>
      <dgm:spPr/>
      <dgm:t>
        <a:bodyPr/>
        <a:lstStyle/>
        <a:p>
          <a:endParaRPr lang="en-US"/>
        </a:p>
      </dgm:t>
    </dgm:pt>
    <dgm:pt modelId="{2704FF0F-74C2-4D6B-AEE2-5CBD6DA6986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3600" b="1" dirty="0" smtClean="0">
              <a:latin typeface="AR Kaiti Medium Big5" pitchFamily="49" charset="-120"/>
              <a:ea typeface="AR Kaiti Medium Big5" pitchFamily="49" charset="-120"/>
            </a:rPr>
            <a:t> 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葡萄</a:t>
          </a:r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	 </a:t>
          </a:r>
          <a:r>
            <a:rPr lang="en-US" sz="3600" b="1" dirty="0" err="1" smtClean="0">
              <a:latin typeface="AR Kaiti Medium Big5" pitchFamily="49" charset="-120"/>
              <a:ea typeface="AR Kaiti Medium Big5" pitchFamily="49" charset="-120"/>
            </a:rPr>
            <a:t>v.s</a:t>
          </a:r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.	 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野葡萄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640023E7-FB5D-4F35-AB20-9D2F4767F5A8}" type="parTrans" cxnId="{3EC8A6A9-BFE0-4825-89C6-7005F1926B24}">
      <dgm:prSet/>
      <dgm:spPr/>
      <dgm:t>
        <a:bodyPr/>
        <a:lstStyle/>
        <a:p>
          <a:endParaRPr lang="en-US"/>
        </a:p>
      </dgm:t>
    </dgm:pt>
    <dgm:pt modelId="{04E0C3E1-F5FC-4646-A987-4DD30A0011AF}" type="sibTrans" cxnId="{3EC8A6A9-BFE0-4825-89C6-7005F1926B24}">
      <dgm:prSet/>
      <dgm:spPr/>
      <dgm:t>
        <a:bodyPr/>
        <a:lstStyle/>
        <a:p>
          <a:endParaRPr lang="en-US"/>
        </a:p>
      </dgm:t>
    </dgm:pt>
    <dgm:pt modelId="{385C6867-77EA-48D8-B52B-8A5DC15BC7A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肥沃的山岡</a:t>
          </a:r>
          <a:r>
            <a:rPr lang="en-US" altLang="zh-TW" sz="3600" b="1" dirty="0" smtClean="0">
              <a:latin typeface="AR Kaiti Medium Big5" pitchFamily="49" charset="-120"/>
              <a:ea typeface="AR Kaiti Medium Big5" pitchFamily="49" charset="-120"/>
            </a:rPr>
            <a:t> </a:t>
          </a:r>
          <a:r>
            <a:rPr lang="en-US" sz="3600" b="1" dirty="0" err="1" smtClean="0">
              <a:latin typeface="AR Kaiti Medium Big5" pitchFamily="49" charset="-120"/>
              <a:ea typeface="AR Kaiti Medium Big5" pitchFamily="49" charset="-120"/>
            </a:rPr>
            <a:t>v.s</a:t>
          </a:r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. 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使它荒廢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20B05163-CD58-4139-88A4-5FE8F0021123}" type="parTrans" cxnId="{AA76DBB2-2D6C-4620-B484-30050E06EC13}">
      <dgm:prSet/>
      <dgm:spPr/>
      <dgm:t>
        <a:bodyPr/>
        <a:lstStyle/>
        <a:p>
          <a:endParaRPr lang="en-US"/>
        </a:p>
      </dgm:t>
    </dgm:pt>
    <dgm:pt modelId="{22106F85-A4D4-4437-AEC7-D0DEB9D26713}" type="sibTrans" cxnId="{AA76DBB2-2D6C-4620-B484-30050E06EC13}">
      <dgm:prSet/>
      <dgm:spPr/>
      <dgm:t>
        <a:bodyPr/>
        <a:lstStyle/>
        <a:p>
          <a:endParaRPr lang="en-US"/>
        </a:p>
      </dgm:t>
    </dgm:pt>
    <dgm:pt modelId="{578F5CF5-82F8-417B-86AB-28869EAAF34D}" type="pres">
      <dgm:prSet presAssocID="{5DB5FF97-EEDF-41EA-8B8F-4988A24824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C5D934-F533-42CD-ACDD-8A672AF4BEEC}" type="pres">
      <dgm:prSet presAssocID="{385C6867-77EA-48D8-B52B-8A5DC15BC7A6}" presName="boxAndChildren" presStyleCnt="0"/>
      <dgm:spPr/>
    </dgm:pt>
    <dgm:pt modelId="{C6C7241F-3583-4CF3-8FF7-B33CC630D31E}" type="pres">
      <dgm:prSet presAssocID="{385C6867-77EA-48D8-B52B-8A5DC15BC7A6}" presName="parentTextBox" presStyleLbl="node1" presStyleIdx="0" presStyleCnt="4"/>
      <dgm:spPr/>
      <dgm:t>
        <a:bodyPr/>
        <a:lstStyle/>
        <a:p>
          <a:endParaRPr lang="en-US"/>
        </a:p>
      </dgm:t>
    </dgm:pt>
    <dgm:pt modelId="{EFFCC9E2-2FA5-44EA-9CD4-8DE6FED0E02C}" type="pres">
      <dgm:prSet presAssocID="{04E0C3E1-F5FC-4646-A987-4DD30A0011AF}" presName="sp" presStyleCnt="0"/>
      <dgm:spPr/>
    </dgm:pt>
    <dgm:pt modelId="{273D68A8-3BF0-4EB8-8C07-AD8558678B6D}" type="pres">
      <dgm:prSet presAssocID="{2704FF0F-74C2-4D6B-AEE2-5CBD6DA6986A}" presName="arrowAndChildren" presStyleCnt="0"/>
      <dgm:spPr/>
    </dgm:pt>
    <dgm:pt modelId="{B73183A4-82C2-44DF-BF41-0258031A9575}" type="pres">
      <dgm:prSet presAssocID="{2704FF0F-74C2-4D6B-AEE2-5CBD6DA6986A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321ADFD1-DB5C-446E-B7FD-E4AD447B3E46}" type="pres">
      <dgm:prSet presAssocID="{12BF72CD-7A9E-4F97-AB06-C467B2599A47}" presName="sp" presStyleCnt="0"/>
      <dgm:spPr/>
    </dgm:pt>
    <dgm:pt modelId="{731F7568-49BF-46A9-A16F-9257B6F71978}" type="pres">
      <dgm:prSet presAssocID="{A79C6DBC-D40D-433A-96EC-8F6CC4434F1B}" presName="arrowAndChildren" presStyleCnt="0"/>
      <dgm:spPr/>
    </dgm:pt>
    <dgm:pt modelId="{791E088D-DBD6-44AF-B1CE-C194054B23C8}" type="pres">
      <dgm:prSet presAssocID="{A79C6DBC-D40D-433A-96EC-8F6CC4434F1B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06067F9B-8ED1-40AE-B7F4-88B6004E38A1}" type="pres">
      <dgm:prSet presAssocID="{2B5B470C-4FE4-4863-93FE-780AE18EAB3C}" presName="sp" presStyleCnt="0"/>
      <dgm:spPr/>
    </dgm:pt>
    <dgm:pt modelId="{C801DA72-DC9C-45A6-A9FB-03566A44CD89}" type="pres">
      <dgm:prSet presAssocID="{846D1843-92A1-4692-AB9B-0CCC5362CBEB}" presName="arrowAndChildren" presStyleCnt="0"/>
      <dgm:spPr/>
    </dgm:pt>
    <dgm:pt modelId="{136AF02A-291C-4C51-85F0-D234C88A9B7B}" type="pres">
      <dgm:prSet presAssocID="{846D1843-92A1-4692-AB9B-0CCC5362CBEB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1D8ACF5E-0F14-4C59-9B7E-B4833D51712D}" srcId="{5DB5FF97-EEDF-41EA-8B8F-4988A2482476}" destId="{846D1843-92A1-4692-AB9B-0CCC5362CBEB}" srcOrd="0" destOrd="0" parTransId="{072867B7-E2CA-4969-A0D7-C8EA71920669}" sibTransId="{2B5B470C-4FE4-4863-93FE-780AE18EAB3C}"/>
    <dgm:cxn modelId="{EC3DF1C3-20AA-442E-92D3-B2C41C1A6B8D}" type="presOf" srcId="{846D1843-92A1-4692-AB9B-0CCC5362CBEB}" destId="{136AF02A-291C-4C51-85F0-D234C88A9B7B}" srcOrd="0" destOrd="0" presId="urn:microsoft.com/office/officeart/2005/8/layout/process4"/>
    <dgm:cxn modelId="{F8EC6B67-C7F1-425C-B329-2FE13F67EB29}" type="presOf" srcId="{385C6867-77EA-48D8-B52B-8A5DC15BC7A6}" destId="{C6C7241F-3583-4CF3-8FF7-B33CC630D31E}" srcOrd="0" destOrd="0" presId="urn:microsoft.com/office/officeart/2005/8/layout/process4"/>
    <dgm:cxn modelId="{2AC2EDD9-EAEC-49AB-B8AB-E97BAA7A2242}" type="presOf" srcId="{5DB5FF97-EEDF-41EA-8B8F-4988A2482476}" destId="{578F5CF5-82F8-417B-86AB-28869EAAF34D}" srcOrd="0" destOrd="0" presId="urn:microsoft.com/office/officeart/2005/8/layout/process4"/>
    <dgm:cxn modelId="{3EC8A6A9-BFE0-4825-89C6-7005F1926B24}" srcId="{5DB5FF97-EEDF-41EA-8B8F-4988A2482476}" destId="{2704FF0F-74C2-4D6B-AEE2-5CBD6DA6986A}" srcOrd="2" destOrd="0" parTransId="{640023E7-FB5D-4F35-AB20-9D2F4767F5A8}" sibTransId="{04E0C3E1-F5FC-4646-A987-4DD30A0011AF}"/>
    <dgm:cxn modelId="{AA76DBB2-2D6C-4620-B484-30050E06EC13}" srcId="{5DB5FF97-EEDF-41EA-8B8F-4988A2482476}" destId="{385C6867-77EA-48D8-B52B-8A5DC15BC7A6}" srcOrd="3" destOrd="0" parTransId="{20B05163-CD58-4139-88A4-5FE8F0021123}" sibTransId="{22106F85-A4D4-4437-AEC7-D0DEB9D26713}"/>
    <dgm:cxn modelId="{FA51BCB3-E07D-4904-8719-87496B4B7F51}" srcId="{5DB5FF97-EEDF-41EA-8B8F-4988A2482476}" destId="{A79C6DBC-D40D-433A-96EC-8F6CC4434F1B}" srcOrd="1" destOrd="0" parTransId="{1D1F6D05-E29D-4796-A3BC-AA3DE61EEAB5}" sibTransId="{12BF72CD-7A9E-4F97-AB06-C467B2599A47}"/>
    <dgm:cxn modelId="{FB213010-BED1-4DA8-B987-FA03AD957CA0}" type="presOf" srcId="{A79C6DBC-D40D-433A-96EC-8F6CC4434F1B}" destId="{791E088D-DBD6-44AF-B1CE-C194054B23C8}" srcOrd="0" destOrd="0" presId="urn:microsoft.com/office/officeart/2005/8/layout/process4"/>
    <dgm:cxn modelId="{F28553E9-E6B0-48FF-8BE6-08D4BA6B27C6}" type="presOf" srcId="{2704FF0F-74C2-4D6B-AEE2-5CBD6DA6986A}" destId="{B73183A4-82C2-44DF-BF41-0258031A9575}" srcOrd="0" destOrd="0" presId="urn:microsoft.com/office/officeart/2005/8/layout/process4"/>
    <dgm:cxn modelId="{EDB4EC70-F087-4C42-950A-FF33B1C06599}" type="presParOf" srcId="{578F5CF5-82F8-417B-86AB-28869EAAF34D}" destId="{68C5D934-F533-42CD-ACDD-8A672AF4BEEC}" srcOrd="0" destOrd="0" presId="urn:microsoft.com/office/officeart/2005/8/layout/process4"/>
    <dgm:cxn modelId="{C614A21A-FC7D-442E-ADF5-C26285C91684}" type="presParOf" srcId="{68C5D934-F533-42CD-ACDD-8A672AF4BEEC}" destId="{C6C7241F-3583-4CF3-8FF7-B33CC630D31E}" srcOrd="0" destOrd="0" presId="urn:microsoft.com/office/officeart/2005/8/layout/process4"/>
    <dgm:cxn modelId="{290E642C-BB38-4779-B3E2-4E2CFC419FE7}" type="presParOf" srcId="{578F5CF5-82F8-417B-86AB-28869EAAF34D}" destId="{EFFCC9E2-2FA5-44EA-9CD4-8DE6FED0E02C}" srcOrd="1" destOrd="0" presId="urn:microsoft.com/office/officeart/2005/8/layout/process4"/>
    <dgm:cxn modelId="{17986206-7740-485F-8865-5480ACAD633D}" type="presParOf" srcId="{578F5CF5-82F8-417B-86AB-28869EAAF34D}" destId="{273D68A8-3BF0-4EB8-8C07-AD8558678B6D}" srcOrd="2" destOrd="0" presId="urn:microsoft.com/office/officeart/2005/8/layout/process4"/>
    <dgm:cxn modelId="{ECE28E76-139D-4CBE-A4C2-4A125E5A606A}" type="presParOf" srcId="{273D68A8-3BF0-4EB8-8C07-AD8558678B6D}" destId="{B73183A4-82C2-44DF-BF41-0258031A9575}" srcOrd="0" destOrd="0" presId="urn:microsoft.com/office/officeart/2005/8/layout/process4"/>
    <dgm:cxn modelId="{996035EC-83E8-490B-BDDF-E831624737DD}" type="presParOf" srcId="{578F5CF5-82F8-417B-86AB-28869EAAF34D}" destId="{321ADFD1-DB5C-446E-B7FD-E4AD447B3E46}" srcOrd="3" destOrd="0" presId="urn:microsoft.com/office/officeart/2005/8/layout/process4"/>
    <dgm:cxn modelId="{E2628A78-2D14-4C61-8E24-B26F7F41CB6E}" type="presParOf" srcId="{578F5CF5-82F8-417B-86AB-28869EAAF34D}" destId="{731F7568-49BF-46A9-A16F-9257B6F71978}" srcOrd="4" destOrd="0" presId="urn:microsoft.com/office/officeart/2005/8/layout/process4"/>
    <dgm:cxn modelId="{0DFA3E63-1421-40D2-8DC9-1C3AF2AE841D}" type="presParOf" srcId="{731F7568-49BF-46A9-A16F-9257B6F71978}" destId="{791E088D-DBD6-44AF-B1CE-C194054B23C8}" srcOrd="0" destOrd="0" presId="urn:microsoft.com/office/officeart/2005/8/layout/process4"/>
    <dgm:cxn modelId="{47DBBC10-29A7-435B-9EA5-13D8D8292437}" type="presParOf" srcId="{578F5CF5-82F8-417B-86AB-28869EAAF34D}" destId="{06067F9B-8ED1-40AE-B7F4-88B6004E38A1}" srcOrd="5" destOrd="0" presId="urn:microsoft.com/office/officeart/2005/8/layout/process4"/>
    <dgm:cxn modelId="{7E8DAD70-9CA4-46CA-8B6D-CAC876430747}" type="presParOf" srcId="{578F5CF5-82F8-417B-86AB-28869EAAF34D}" destId="{C801DA72-DC9C-45A6-A9FB-03566A44CD89}" srcOrd="6" destOrd="0" presId="urn:microsoft.com/office/officeart/2005/8/layout/process4"/>
    <dgm:cxn modelId="{3A58D71E-7F02-4A8F-AF8B-9641B69FB9BD}" type="presParOf" srcId="{C801DA72-DC9C-45A6-A9FB-03566A44CD89}" destId="{136AF02A-291C-4C51-85F0-D234C88A9B7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B5FF97-EEDF-41EA-8B8F-4988A2482476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46D1843-92A1-4692-AB9B-0CCC5362CBE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挖掘園子</a:t>
          </a:r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 </a:t>
          </a:r>
          <a:r>
            <a:rPr lang="en-US" sz="3600" b="1" dirty="0" err="1" smtClean="0">
              <a:latin typeface="AR Kaiti Medium Big5" pitchFamily="49" charset="-120"/>
              <a:ea typeface="AR Kaiti Medium Big5" pitchFamily="49" charset="-120"/>
            </a:rPr>
            <a:t>v.s</a:t>
          </a:r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. 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不再修剪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072867B7-E2CA-4969-A0D7-C8EA71920669}" type="parTrans" cxnId="{1D8ACF5E-0F14-4C59-9B7E-B4833D51712D}">
      <dgm:prSet/>
      <dgm:spPr/>
      <dgm:t>
        <a:bodyPr/>
        <a:lstStyle/>
        <a:p>
          <a:endParaRPr lang="en-US" b="1">
            <a:latin typeface="AR Kaiti Medium Big5" pitchFamily="49" charset="-120"/>
            <a:ea typeface="AR Kaiti Medium Big5" pitchFamily="49" charset="-120"/>
          </a:endParaRPr>
        </a:p>
      </dgm:t>
    </dgm:pt>
    <dgm:pt modelId="{2B5B470C-4FE4-4863-93FE-780AE18EAB3C}" type="sibTrans" cxnId="{1D8ACF5E-0F14-4C59-9B7E-B4833D51712D}">
      <dgm:prSet/>
      <dgm:spPr/>
      <dgm:t>
        <a:bodyPr/>
        <a:lstStyle/>
        <a:p>
          <a:endParaRPr lang="en-US" b="1">
            <a:latin typeface="AR Kaiti Medium Big5" pitchFamily="49" charset="-120"/>
            <a:ea typeface="AR Kaiti Medium Big5" pitchFamily="49" charset="-120"/>
          </a:endParaRPr>
        </a:p>
      </dgm:t>
    </dgm:pt>
    <dgm:pt modelId="{A79C6DBC-D40D-433A-96EC-8F6CC4434F1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撿去石頭</a:t>
          </a:r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 </a:t>
          </a:r>
          <a:r>
            <a:rPr lang="en-US" sz="3600" b="1" dirty="0" err="1" smtClean="0">
              <a:latin typeface="AR Kaiti Medium Big5" pitchFamily="49" charset="-120"/>
              <a:ea typeface="AR Kaiti Medium Big5" pitchFamily="49" charset="-120"/>
            </a:rPr>
            <a:t>v.s</a:t>
          </a:r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. 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不再鋤地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1D1F6D05-E29D-4796-A3BC-AA3DE61EEAB5}" type="parTrans" cxnId="{FA51BCB3-E07D-4904-8719-87496B4B7F51}">
      <dgm:prSet/>
      <dgm:spPr/>
      <dgm:t>
        <a:bodyPr/>
        <a:lstStyle/>
        <a:p>
          <a:endParaRPr lang="en-US" b="1">
            <a:latin typeface="AR Kaiti Medium Big5" pitchFamily="49" charset="-120"/>
            <a:ea typeface="AR Kaiti Medium Big5" pitchFamily="49" charset="-120"/>
          </a:endParaRPr>
        </a:p>
      </dgm:t>
    </dgm:pt>
    <dgm:pt modelId="{12BF72CD-7A9E-4F97-AB06-C467B2599A47}" type="sibTrans" cxnId="{FA51BCB3-E07D-4904-8719-87496B4B7F51}">
      <dgm:prSet/>
      <dgm:spPr/>
      <dgm:t>
        <a:bodyPr/>
        <a:lstStyle/>
        <a:p>
          <a:endParaRPr lang="en-US" b="1">
            <a:latin typeface="AR Kaiti Medium Big5" pitchFamily="49" charset="-120"/>
            <a:ea typeface="AR Kaiti Medium Big5" pitchFamily="49" charset="-120"/>
          </a:endParaRPr>
        </a:p>
      </dgm:t>
    </dgm:pt>
    <dgm:pt modelId="{2704FF0F-74C2-4D6B-AEE2-5CBD6DA6986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3600" b="1" dirty="0" smtClean="0">
              <a:latin typeface="AR Kaiti Medium Big5" pitchFamily="49" charset="-120"/>
              <a:ea typeface="AR Kaiti Medium Big5" pitchFamily="49" charset="-120"/>
            </a:rPr>
            <a:t> </a:t>
          </a:r>
          <a:r>
            <a:rPr lang="zh-TW" sz="3400" b="1" dirty="0" smtClean="0">
              <a:latin typeface="AR Kaiti Medium Big5" pitchFamily="49" charset="-120"/>
              <a:ea typeface="AR Kaiti Medium Big5" pitchFamily="49" charset="-120"/>
            </a:rPr>
            <a:t>栽種上等的葡萄樹</a:t>
          </a:r>
          <a:r>
            <a:rPr lang="en-US" sz="3400" b="1" dirty="0" err="1" smtClean="0">
              <a:latin typeface="AR Kaiti Medium Big5" pitchFamily="49" charset="-120"/>
              <a:ea typeface="AR Kaiti Medium Big5" pitchFamily="49" charset="-120"/>
            </a:rPr>
            <a:t>v.s</a:t>
          </a:r>
          <a:r>
            <a:rPr lang="en-US" sz="3400" b="1" dirty="0" smtClean="0">
              <a:latin typeface="AR Kaiti Medium Big5" pitchFamily="49" charset="-120"/>
              <a:ea typeface="AR Kaiti Medium Big5" pitchFamily="49" charset="-120"/>
            </a:rPr>
            <a:t>.</a:t>
          </a:r>
          <a:r>
            <a:rPr lang="zh-TW" sz="3400" b="1" dirty="0" smtClean="0">
              <a:latin typeface="AR Kaiti Medium Big5" pitchFamily="49" charset="-120"/>
              <a:ea typeface="AR Kaiti Medium Big5" pitchFamily="49" charset="-120"/>
            </a:rPr>
            <a:t>荊棘蒺藜倒要生長</a:t>
          </a:r>
          <a:endParaRPr lang="en-US" sz="34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640023E7-FB5D-4F35-AB20-9D2F4767F5A8}" type="parTrans" cxnId="{3EC8A6A9-BFE0-4825-89C6-7005F1926B24}">
      <dgm:prSet/>
      <dgm:spPr/>
      <dgm:t>
        <a:bodyPr/>
        <a:lstStyle/>
        <a:p>
          <a:endParaRPr lang="en-US" b="1">
            <a:latin typeface="AR Kaiti Medium Big5" pitchFamily="49" charset="-120"/>
            <a:ea typeface="AR Kaiti Medium Big5" pitchFamily="49" charset="-120"/>
          </a:endParaRPr>
        </a:p>
      </dgm:t>
    </dgm:pt>
    <dgm:pt modelId="{04E0C3E1-F5FC-4646-A987-4DD30A0011AF}" type="sibTrans" cxnId="{3EC8A6A9-BFE0-4825-89C6-7005F1926B24}">
      <dgm:prSet/>
      <dgm:spPr/>
      <dgm:t>
        <a:bodyPr/>
        <a:lstStyle/>
        <a:p>
          <a:endParaRPr lang="en-US" b="1">
            <a:latin typeface="AR Kaiti Medium Big5" pitchFamily="49" charset="-120"/>
            <a:ea typeface="AR Kaiti Medium Big5" pitchFamily="49" charset="-120"/>
          </a:endParaRPr>
        </a:p>
      </dgm:t>
    </dgm:pt>
    <dgm:pt modelId="{385C6867-77EA-48D8-B52B-8A5DC15BC7A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蓋了一座樓、鑿壓酒池</a:t>
          </a:r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	 </a:t>
          </a:r>
          <a:r>
            <a:rPr lang="en-US" sz="3600" b="1" dirty="0" err="1" smtClean="0">
              <a:latin typeface="AR Kaiti Medium Big5" pitchFamily="49" charset="-120"/>
              <a:ea typeface="AR Kaiti Medium Big5" pitchFamily="49" charset="-120"/>
            </a:rPr>
            <a:t>v.s</a:t>
          </a:r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. </a:t>
          </a:r>
        </a:p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撤去它的籬笆、使它被毀壞，拆毀它的牆垣、使它被踐踏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20B05163-CD58-4139-88A4-5FE8F0021123}" type="parTrans" cxnId="{AA76DBB2-2D6C-4620-B484-30050E06EC13}">
      <dgm:prSet/>
      <dgm:spPr/>
      <dgm:t>
        <a:bodyPr/>
        <a:lstStyle/>
        <a:p>
          <a:endParaRPr lang="en-US" b="1">
            <a:latin typeface="AR Kaiti Medium Big5" pitchFamily="49" charset="-120"/>
            <a:ea typeface="AR Kaiti Medium Big5" pitchFamily="49" charset="-120"/>
          </a:endParaRPr>
        </a:p>
      </dgm:t>
    </dgm:pt>
    <dgm:pt modelId="{22106F85-A4D4-4437-AEC7-D0DEB9D26713}" type="sibTrans" cxnId="{AA76DBB2-2D6C-4620-B484-30050E06EC13}">
      <dgm:prSet/>
      <dgm:spPr/>
      <dgm:t>
        <a:bodyPr/>
        <a:lstStyle/>
        <a:p>
          <a:endParaRPr lang="en-US" b="1">
            <a:latin typeface="AR Kaiti Medium Big5" pitchFamily="49" charset="-120"/>
            <a:ea typeface="AR Kaiti Medium Big5" pitchFamily="49" charset="-120"/>
          </a:endParaRPr>
        </a:p>
      </dgm:t>
    </dgm:pt>
    <dgm:pt modelId="{578F5CF5-82F8-417B-86AB-28869EAAF34D}" type="pres">
      <dgm:prSet presAssocID="{5DB5FF97-EEDF-41EA-8B8F-4988A24824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C5D934-F533-42CD-ACDD-8A672AF4BEEC}" type="pres">
      <dgm:prSet presAssocID="{385C6867-77EA-48D8-B52B-8A5DC15BC7A6}" presName="boxAndChildren" presStyleCnt="0"/>
      <dgm:spPr/>
    </dgm:pt>
    <dgm:pt modelId="{C6C7241F-3583-4CF3-8FF7-B33CC630D31E}" type="pres">
      <dgm:prSet presAssocID="{385C6867-77EA-48D8-B52B-8A5DC15BC7A6}" presName="parentTextBox" presStyleLbl="node1" presStyleIdx="0" presStyleCnt="4" custScaleY="266468"/>
      <dgm:spPr/>
      <dgm:t>
        <a:bodyPr/>
        <a:lstStyle/>
        <a:p>
          <a:endParaRPr lang="en-US"/>
        </a:p>
      </dgm:t>
    </dgm:pt>
    <dgm:pt modelId="{EFFCC9E2-2FA5-44EA-9CD4-8DE6FED0E02C}" type="pres">
      <dgm:prSet presAssocID="{04E0C3E1-F5FC-4646-A987-4DD30A0011AF}" presName="sp" presStyleCnt="0"/>
      <dgm:spPr/>
    </dgm:pt>
    <dgm:pt modelId="{273D68A8-3BF0-4EB8-8C07-AD8558678B6D}" type="pres">
      <dgm:prSet presAssocID="{2704FF0F-74C2-4D6B-AEE2-5CBD6DA6986A}" presName="arrowAndChildren" presStyleCnt="0"/>
      <dgm:spPr/>
    </dgm:pt>
    <dgm:pt modelId="{B73183A4-82C2-44DF-BF41-0258031A9575}" type="pres">
      <dgm:prSet presAssocID="{2704FF0F-74C2-4D6B-AEE2-5CBD6DA6986A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321ADFD1-DB5C-446E-B7FD-E4AD447B3E46}" type="pres">
      <dgm:prSet presAssocID="{12BF72CD-7A9E-4F97-AB06-C467B2599A47}" presName="sp" presStyleCnt="0"/>
      <dgm:spPr/>
    </dgm:pt>
    <dgm:pt modelId="{731F7568-49BF-46A9-A16F-9257B6F71978}" type="pres">
      <dgm:prSet presAssocID="{A79C6DBC-D40D-433A-96EC-8F6CC4434F1B}" presName="arrowAndChildren" presStyleCnt="0"/>
      <dgm:spPr/>
    </dgm:pt>
    <dgm:pt modelId="{791E088D-DBD6-44AF-B1CE-C194054B23C8}" type="pres">
      <dgm:prSet presAssocID="{A79C6DBC-D40D-433A-96EC-8F6CC4434F1B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06067F9B-8ED1-40AE-B7F4-88B6004E38A1}" type="pres">
      <dgm:prSet presAssocID="{2B5B470C-4FE4-4863-93FE-780AE18EAB3C}" presName="sp" presStyleCnt="0"/>
      <dgm:spPr/>
    </dgm:pt>
    <dgm:pt modelId="{C801DA72-DC9C-45A6-A9FB-03566A44CD89}" type="pres">
      <dgm:prSet presAssocID="{846D1843-92A1-4692-AB9B-0CCC5362CBEB}" presName="arrowAndChildren" presStyleCnt="0"/>
      <dgm:spPr/>
    </dgm:pt>
    <dgm:pt modelId="{136AF02A-291C-4C51-85F0-D234C88A9B7B}" type="pres">
      <dgm:prSet presAssocID="{846D1843-92A1-4692-AB9B-0CCC5362CBEB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38D48C6D-A5D6-4969-B557-26375E111DB4}" type="presOf" srcId="{2704FF0F-74C2-4D6B-AEE2-5CBD6DA6986A}" destId="{B73183A4-82C2-44DF-BF41-0258031A9575}" srcOrd="0" destOrd="0" presId="urn:microsoft.com/office/officeart/2005/8/layout/process4"/>
    <dgm:cxn modelId="{FA51BCB3-E07D-4904-8719-87496B4B7F51}" srcId="{5DB5FF97-EEDF-41EA-8B8F-4988A2482476}" destId="{A79C6DBC-D40D-433A-96EC-8F6CC4434F1B}" srcOrd="1" destOrd="0" parTransId="{1D1F6D05-E29D-4796-A3BC-AA3DE61EEAB5}" sibTransId="{12BF72CD-7A9E-4F97-AB06-C467B2599A47}"/>
    <dgm:cxn modelId="{C8B81E88-8A11-4637-9D78-DACB5D915171}" type="presOf" srcId="{5DB5FF97-EEDF-41EA-8B8F-4988A2482476}" destId="{578F5CF5-82F8-417B-86AB-28869EAAF34D}" srcOrd="0" destOrd="0" presId="urn:microsoft.com/office/officeart/2005/8/layout/process4"/>
    <dgm:cxn modelId="{3D73F0F2-2D8E-4A11-AC8F-D75A2E014D50}" type="presOf" srcId="{A79C6DBC-D40D-433A-96EC-8F6CC4434F1B}" destId="{791E088D-DBD6-44AF-B1CE-C194054B23C8}" srcOrd="0" destOrd="0" presId="urn:microsoft.com/office/officeart/2005/8/layout/process4"/>
    <dgm:cxn modelId="{E21DCC87-5155-44B6-A226-16E79CCCF577}" type="presOf" srcId="{846D1843-92A1-4692-AB9B-0CCC5362CBEB}" destId="{136AF02A-291C-4C51-85F0-D234C88A9B7B}" srcOrd="0" destOrd="0" presId="urn:microsoft.com/office/officeart/2005/8/layout/process4"/>
    <dgm:cxn modelId="{AA76DBB2-2D6C-4620-B484-30050E06EC13}" srcId="{5DB5FF97-EEDF-41EA-8B8F-4988A2482476}" destId="{385C6867-77EA-48D8-B52B-8A5DC15BC7A6}" srcOrd="3" destOrd="0" parTransId="{20B05163-CD58-4139-88A4-5FE8F0021123}" sibTransId="{22106F85-A4D4-4437-AEC7-D0DEB9D26713}"/>
    <dgm:cxn modelId="{3EC8A6A9-BFE0-4825-89C6-7005F1926B24}" srcId="{5DB5FF97-EEDF-41EA-8B8F-4988A2482476}" destId="{2704FF0F-74C2-4D6B-AEE2-5CBD6DA6986A}" srcOrd="2" destOrd="0" parTransId="{640023E7-FB5D-4F35-AB20-9D2F4767F5A8}" sibTransId="{04E0C3E1-F5FC-4646-A987-4DD30A0011AF}"/>
    <dgm:cxn modelId="{1D8ACF5E-0F14-4C59-9B7E-B4833D51712D}" srcId="{5DB5FF97-EEDF-41EA-8B8F-4988A2482476}" destId="{846D1843-92A1-4692-AB9B-0CCC5362CBEB}" srcOrd="0" destOrd="0" parTransId="{072867B7-E2CA-4969-A0D7-C8EA71920669}" sibTransId="{2B5B470C-4FE4-4863-93FE-780AE18EAB3C}"/>
    <dgm:cxn modelId="{B41AE414-7100-4BF7-A640-5AEC669E479F}" type="presOf" srcId="{385C6867-77EA-48D8-B52B-8A5DC15BC7A6}" destId="{C6C7241F-3583-4CF3-8FF7-B33CC630D31E}" srcOrd="0" destOrd="0" presId="urn:microsoft.com/office/officeart/2005/8/layout/process4"/>
    <dgm:cxn modelId="{E2588631-2079-4994-A79A-C93A8F45FB43}" type="presParOf" srcId="{578F5CF5-82F8-417B-86AB-28869EAAF34D}" destId="{68C5D934-F533-42CD-ACDD-8A672AF4BEEC}" srcOrd="0" destOrd="0" presId="urn:microsoft.com/office/officeart/2005/8/layout/process4"/>
    <dgm:cxn modelId="{C1D33F24-0CCB-46CF-ADB1-652F091BD326}" type="presParOf" srcId="{68C5D934-F533-42CD-ACDD-8A672AF4BEEC}" destId="{C6C7241F-3583-4CF3-8FF7-B33CC630D31E}" srcOrd="0" destOrd="0" presId="urn:microsoft.com/office/officeart/2005/8/layout/process4"/>
    <dgm:cxn modelId="{4654BF83-5067-4DA4-BC2A-725DDE03C0F7}" type="presParOf" srcId="{578F5CF5-82F8-417B-86AB-28869EAAF34D}" destId="{EFFCC9E2-2FA5-44EA-9CD4-8DE6FED0E02C}" srcOrd="1" destOrd="0" presId="urn:microsoft.com/office/officeart/2005/8/layout/process4"/>
    <dgm:cxn modelId="{CF688EED-7486-4D2C-87E1-AFB490F10294}" type="presParOf" srcId="{578F5CF5-82F8-417B-86AB-28869EAAF34D}" destId="{273D68A8-3BF0-4EB8-8C07-AD8558678B6D}" srcOrd="2" destOrd="0" presId="urn:microsoft.com/office/officeart/2005/8/layout/process4"/>
    <dgm:cxn modelId="{402E2F3C-E556-4283-97D6-2FEEB4A26D65}" type="presParOf" srcId="{273D68A8-3BF0-4EB8-8C07-AD8558678B6D}" destId="{B73183A4-82C2-44DF-BF41-0258031A9575}" srcOrd="0" destOrd="0" presId="urn:microsoft.com/office/officeart/2005/8/layout/process4"/>
    <dgm:cxn modelId="{CCEBC8EA-FF4A-41C1-980A-70BF6B0ED5B6}" type="presParOf" srcId="{578F5CF5-82F8-417B-86AB-28869EAAF34D}" destId="{321ADFD1-DB5C-446E-B7FD-E4AD447B3E46}" srcOrd="3" destOrd="0" presId="urn:microsoft.com/office/officeart/2005/8/layout/process4"/>
    <dgm:cxn modelId="{B901D21F-E848-4023-8D35-74F7341F57EA}" type="presParOf" srcId="{578F5CF5-82F8-417B-86AB-28869EAAF34D}" destId="{731F7568-49BF-46A9-A16F-9257B6F71978}" srcOrd="4" destOrd="0" presId="urn:microsoft.com/office/officeart/2005/8/layout/process4"/>
    <dgm:cxn modelId="{C365F117-DA9C-4D8C-9E0C-8001AAD9833A}" type="presParOf" srcId="{731F7568-49BF-46A9-A16F-9257B6F71978}" destId="{791E088D-DBD6-44AF-B1CE-C194054B23C8}" srcOrd="0" destOrd="0" presId="urn:microsoft.com/office/officeart/2005/8/layout/process4"/>
    <dgm:cxn modelId="{F0042E83-B8C0-4E46-9417-CC6AF1662710}" type="presParOf" srcId="{578F5CF5-82F8-417B-86AB-28869EAAF34D}" destId="{06067F9B-8ED1-40AE-B7F4-88B6004E38A1}" srcOrd="5" destOrd="0" presId="urn:microsoft.com/office/officeart/2005/8/layout/process4"/>
    <dgm:cxn modelId="{A296F510-2BB6-41F7-8C03-2DE4242D944B}" type="presParOf" srcId="{578F5CF5-82F8-417B-86AB-28869EAAF34D}" destId="{C801DA72-DC9C-45A6-A9FB-03566A44CD89}" srcOrd="6" destOrd="0" presId="urn:microsoft.com/office/officeart/2005/8/layout/process4"/>
    <dgm:cxn modelId="{FDF757D4-87BB-4241-9BA1-61E52FDDD9D4}" type="presParOf" srcId="{C801DA72-DC9C-45A6-A9FB-03566A44CD89}" destId="{136AF02A-291C-4C51-85F0-D234C88A9B7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9C127-863B-44C0-A5EC-92226258E655}">
      <dsp:nvSpPr>
        <dsp:cNvPr id="0" name=""/>
        <dsp:cNvSpPr/>
      </dsp:nvSpPr>
      <dsp:spPr>
        <a:xfrm rot="16200000">
          <a:off x="2293" y="4"/>
          <a:ext cx="3581176" cy="3581391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3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指望的是公平（</a:t>
          </a:r>
          <a:r>
            <a:rPr kumimoji="0" lang="en-US" altLang="zh-TW" sz="37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mishpat</a:t>
          </a:r>
          <a:r>
            <a:rPr kumimoji="0" lang="zh-TW" altLang="en-US" sz="3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）</a:t>
          </a:r>
          <a:endParaRPr lang="en-US" sz="3700" kern="1200" dirty="0"/>
        </a:p>
      </dsp:txBody>
      <dsp:txXfrm rot="5400000">
        <a:off x="2186" y="895405"/>
        <a:ext cx="2954685" cy="1790588"/>
      </dsp:txXfrm>
    </dsp:sp>
    <dsp:sp modelId="{2F29241C-7B4A-46AC-9457-40A28478C7E8}">
      <dsp:nvSpPr>
        <dsp:cNvPr id="0" name=""/>
        <dsp:cNvSpPr/>
      </dsp:nvSpPr>
      <dsp:spPr>
        <a:xfrm rot="5400000">
          <a:off x="4798529" y="111"/>
          <a:ext cx="3581176" cy="3581176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3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誰知倒有暴虐（</a:t>
          </a:r>
          <a:r>
            <a:rPr kumimoji="0" lang="en-US" altLang="zh-TW" sz="37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mispah</a:t>
          </a:r>
          <a:r>
            <a:rPr kumimoji="0" lang="zh-TW" altLang="en-US" sz="3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）</a:t>
          </a:r>
          <a:endParaRPr lang="en-US" sz="3700" kern="1200" dirty="0"/>
        </a:p>
      </dsp:txBody>
      <dsp:txXfrm rot="-5400000">
        <a:off x="5425235" y="895405"/>
        <a:ext cx="2954470" cy="1790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9C127-863B-44C0-A5EC-92226258E655}">
      <dsp:nvSpPr>
        <dsp:cNvPr id="0" name=""/>
        <dsp:cNvSpPr/>
      </dsp:nvSpPr>
      <dsp:spPr>
        <a:xfrm rot="16200000">
          <a:off x="2293" y="111"/>
          <a:ext cx="3581176" cy="3581176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3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指望的是公義（</a:t>
          </a:r>
          <a:r>
            <a:rPr kumimoji="0" lang="en-US" altLang="zh-TW" sz="35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tsedaqah</a:t>
          </a:r>
          <a:r>
            <a:rPr kumimoji="0" lang="zh-TW" altLang="en-US" sz="3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）</a:t>
          </a:r>
          <a:endParaRPr lang="en-US" sz="3500" kern="1200" dirty="0"/>
        </a:p>
      </dsp:txBody>
      <dsp:txXfrm rot="5400000">
        <a:off x="2293" y="895405"/>
        <a:ext cx="2954470" cy="1790588"/>
      </dsp:txXfrm>
    </dsp:sp>
    <dsp:sp modelId="{2F29241C-7B4A-46AC-9457-40A28478C7E8}">
      <dsp:nvSpPr>
        <dsp:cNvPr id="0" name=""/>
        <dsp:cNvSpPr/>
      </dsp:nvSpPr>
      <dsp:spPr>
        <a:xfrm rot="5400000">
          <a:off x="4798529" y="111"/>
          <a:ext cx="3581176" cy="3581176"/>
        </a:xfrm>
        <a:prstGeom prst="downArrow">
          <a:avLst>
            <a:gd name="adj1" fmla="val 50000"/>
            <a:gd name="adj2" fmla="val 35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3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誰知倒有冤聲（</a:t>
          </a:r>
          <a:r>
            <a:rPr kumimoji="0" lang="en-US" altLang="zh-TW" sz="35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tse'aqah</a:t>
          </a:r>
          <a:r>
            <a:rPr kumimoji="0" lang="zh-TW" altLang="en-US" sz="3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DFPBiaoKaiShu-B5" pitchFamily="66" charset="-128"/>
              <a:cs typeface="Times New Roman" pitchFamily="18" charset="0"/>
            </a:rPr>
            <a:t>）</a:t>
          </a:r>
          <a:endParaRPr lang="en-US" sz="3500" kern="1200" dirty="0"/>
        </a:p>
      </dsp:txBody>
      <dsp:txXfrm rot="-5400000">
        <a:off x="5425235" y="895405"/>
        <a:ext cx="2954470" cy="1790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7241F-3583-4CF3-8FF7-B33CC630D31E}">
      <dsp:nvSpPr>
        <dsp:cNvPr id="0" name=""/>
        <dsp:cNvSpPr/>
      </dsp:nvSpPr>
      <dsp:spPr>
        <a:xfrm>
          <a:off x="0" y="4500036"/>
          <a:ext cx="8686800" cy="984498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肥沃的山岡</a:t>
          </a:r>
          <a:r>
            <a:rPr lang="en-US" altLang="zh-TW" sz="3600" b="1" kern="1200" dirty="0" smtClean="0">
              <a:latin typeface="AR Kaiti Medium Big5" pitchFamily="49" charset="-120"/>
              <a:ea typeface="AR Kaiti Medium Big5" pitchFamily="49" charset="-120"/>
            </a:rPr>
            <a:t> </a:t>
          </a:r>
          <a:r>
            <a:rPr lang="en-US" sz="3600" b="1" kern="1200" dirty="0" err="1" smtClean="0">
              <a:latin typeface="AR Kaiti Medium Big5" pitchFamily="49" charset="-120"/>
              <a:ea typeface="AR Kaiti Medium Big5" pitchFamily="49" charset="-120"/>
            </a:rPr>
            <a:t>v.s</a:t>
          </a: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. 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使它荒廢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0" y="4500036"/>
        <a:ext cx="8686800" cy="984498"/>
      </dsp:txXfrm>
    </dsp:sp>
    <dsp:sp modelId="{B73183A4-82C2-44DF-BF41-0258031A9575}">
      <dsp:nvSpPr>
        <dsp:cNvPr id="0" name=""/>
        <dsp:cNvSpPr/>
      </dsp:nvSpPr>
      <dsp:spPr>
        <a:xfrm rot="10800000">
          <a:off x="0" y="3000646"/>
          <a:ext cx="8686800" cy="1514157"/>
        </a:xfrm>
        <a:prstGeom prst="upArrowCallou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latin typeface="AR Kaiti Medium Big5" pitchFamily="49" charset="-120"/>
              <a:ea typeface="AR Kaiti Medium Big5" pitchFamily="49" charset="-120"/>
            </a:rPr>
            <a:t> 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葡萄</a:t>
          </a: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	 </a:t>
          </a:r>
          <a:r>
            <a:rPr lang="en-US" sz="3600" b="1" kern="1200" dirty="0" err="1" smtClean="0">
              <a:latin typeface="AR Kaiti Medium Big5" pitchFamily="49" charset="-120"/>
              <a:ea typeface="AR Kaiti Medium Big5" pitchFamily="49" charset="-120"/>
            </a:rPr>
            <a:t>v.s</a:t>
          </a: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.	 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野葡萄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0" y="3000646"/>
        <a:ext cx="8686800" cy="983854"/>
      </dsp:txXfrm>
    </dsp:sp>
    <dsp:sp modelId="{791E088D-DBD6-44AF-B1CE-C194054B23C8}">
      <dsp:nvSpPr>
        <dsp:cNvPr id="0" name=""/>
        <dsp:cNvSpPr/>
      </dsp:nvSpPr>
      <dsp:spPr>
        <a:xfrm rot="10800000">
          <a:off x="0" y="1501255"/>
          <a:ext cx="8686800" cy="1514157"/>
        </a:xfrm>
        <a:prstGeom prst="upArrowCallou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公義</a:t>
          </a: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	</a:t>
          </a:r>
          <a:r>
            <a:rPr lang="en-US" sz="3600" b="1" kern="1200" dirty="0" err="1" smtClean="0">
              <a:latin typeface="AR Kaiti Medium Big5" pitchFamily="49" charset="-120"/>
              <a:ea typeface="AR Kaiti Medium Big5" pitchFamily="49" charset="-120"/>
            </a:rPr>
            <a:t>v.s</a:t>
          </a: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.	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冤聲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0" y="1501255"/>
        <a:ext cx="8686800" cy="983854"/>
      </dsp:txXfrm>
    </dsp:sp>
    <dsp:sp modelId="{136AF02A-291C-4C51-85F0-D234C88A9B7B}">
      <dsp:nvSpPr>
        <dsp:cNvPr id="0" name=""/>
        <dsp:cNvSpPr/>
      </dsp:nvSpPr>
      <dsp:spPr>
        <a:xfrm rot="10800000">
          <a:off x="0" y="1865"/>
          <a:ext cx="8686800" cy="1514157"/>
        </a:xfrm>
        <a:prstGeom prst="upArrowCallou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公平</a:t>
          </a:r>
          <a:r>
            <a:rPr lang="en-US" altLang="zh-TW" sz="3600" b="1" kern="1200" dirty="0" smtClean="0">
              <a:latin typeface="AR Kaiti Medium Big5" pitchFamily="49" charset="-120"/>
              <a:ea typeface="AR Kaiti Medium Big5" pitchFamily="49" charset="-120"/>
            </a:rPr>
            <a:t>	</a:t>
          </a:r>
          <a:r>
            <a:rPr lang="en-US" sz="3600" b="1" kern="1200" dirty="0" err="1" smtClean="0">
              <a:latin typeface="AR Kaiti Medium Big5" pitchFamily="49" charset="-120"/>
              <a:ea typeface="AR Kaiti Medium Big5" pitchFamily="49" charset="-120"/>
            </a:rPr>
            <a:t>v.s</a:t>
          </a: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.	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暴虐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0" y="1865"/>
        <a:ext cx="8686800" cy="983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7241F-3583-4CF3-8FF7-B33CC630D31E}">
      <dsp:nvSpPr>
        <dsp:cNvPr id="0" name=""/>
        <dsp:cNvSpPr/>
      </dsp:nvSpPr>
      <dsp:spPr>
        <a:xfrm>
          <a:off x="0" y="4331326"/>
          <a:ext cx="8686800" cy="2525218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蓋了一座樓、鑿壓酒池</a:t>
          </a: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	 </a:t>
          </a:r>
          <a:r>
            <a:rPr lang="en-US" sz="3600" b="1" kern="1200" dirty="0" err="1" smtClean="0">
              <a:latin typeface="AR Kaiti Medium Big5" pitchFamily="49" charset="-120"/>
              <a:ea typeface="AR Kaiti Medium Big5" pitchFamily="49" charset="-120"/>
            </a:rPr>
            <a:t>v.s</a:t>
          </a: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.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撤去它的籬笆、使它被毀壞，拆毀它的牆垣、使它被踐踏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0" y="4331326"/>
        <a:ext cx="8686800" cy="2525218"/>
      </dsp:txXfrm>
    </dsp:sp>
    <dsp:sp modelId="{B73183A4-82C2-44DF-BF41-0258031A9575}">
      <dsp:nvSpPr>
        <dsp:cNvPr id="0" name=""/>
        <dsp:cNvSpPr/>
      </dsp:nvSpPr>
      <dsp:spPr>
        <a:xfrm rot="10800000">
          <a:off x="0" y="2888036"/>
          <a:ext cx="8686800" cy="1457505"/>
        </a:xfrm>
        <a:prstGeom prst="upArrowCallou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latin typeface="AR Kaiti Medium Big5" pitchFamily="49" charset="-120"/>
              <a:ea typeface="AR Kaiti Medium Big5" pitchFamily="49" charset="-120"/>
            </a:rPr>
            <a:t> </a:t>
          </a:r>
          <a:r>
            <a:rPr lang="zh-TW" sz="3400" b="1" kern="1200" dirty="0" smtClean="0">
              <a:latin typeface="AR Kaiti Medium Big5" pitchFamily="49" charset="-120"/>
              <a:ea typeface="AR Kaiti Medium Big5" pitchFamily="49" charset="-120"/>
            </a:rPr>
            <a:t>栽種上等的葡萄樹</a:t>
          </a:r>
          <a:r>
            <a:rPr lang="en-US" sz="3400" b="1" kern="1200" dirty="0" err="1" smtClean="0">
              <a:latin typeface="AR Kaiti Medium Big5" pitchFamily="49" charset="-120"/>
              <a:ea typeface="AR Kaiti Medium Big5" pitchFamily="49" charset="-120"/>
            </a:rPr>
            <a:t>v.s</a:t>
          </a:r>
          <a:r>
            <a:rPr lang="en-US" sz="3400" b="1" kern="1200" dirty="0" smtClean="0">
              <a:latin typeface="AR Kaiti Medium Big5" pitchFamily="49" charset="-120"/>
              <a:ea typeface="AR Kaiti Medium Big5" pitchFamily="49" charset="-120"/>
            </a:rPr>
            <a:t>.</a:t>
          </a:r>
          <a:r>
            <a:rPr lang="zh-TW" sz="3400" b="1" kern="1200" dirty="0" smtClean="0">
              <a:latin typeface="AR Kaiti Medium Big5" pitchFamily="49" charset="-120"/>
              <a:ea typeface="AR Kaiti Medium Big5" pitchFamily="49" charset="-120"/>
            </a:rPr>
            <a:t>荊棘蒺藜倒要生長</a:t>
          </a:r>
          <a:endParaRPr lang="en-US" sz="34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0" y="2888036"/>
        <a:ext cx="8686800" cy="947043"/>
      </dsp:txXfrm>
    </dsp:sp>
    <dsp:sp modelId="{791E088D-DBD6-44AF-B1CE-C194054B23C8}">
      <dsp:nvSpPr>
        <dsp:cNvPr id="0" name=""/>
        <dsp:cNvSpPr/>
      </dsp:nvSpPr>
      <dsp:spPr>
        <a:xfrm rot="10800000">
          <a:off x="0" y="1444745"/>
          <a:ext cx="8686800" cy="1457505"/>
        </a:xfrm>
        <a:prstGeom prst="upArrowCallou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撿去石頭</a:t>
          </a: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 </a:t>
          </a:r>
          <a:r>
            <a:rPr lang="en-US" sz="3600" b="1" kern="1200" dirty="0" err="1" smtClean="0">
              <a:latin typeface="AR Kaiti Medium Big5" pitchFamily="49" charset="-120"/>
              <a:ea typeface="AR Kaiti Medium Big5" pitchFamily="49" charset="-120"/>
            </a:rPr>
            <a:t>v.s</a:t>
          </a: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. 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不再鋤地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0" y="1444745"/>
        <a:ext cx="8686800" cy="947043"/>
      </dsp:txXfrm>
    </dsp:sp>
    <dsp:sp modelId="{136AF02A-291C-4C51-85F0-D234C88A9B7B}">
      <dsp:nvSpPr>
        <dsp:cNvPr id="0" name=""/>
        <dsp:cNvSpPr/>
      </dsp:nvSpPr>
      <dsp:spPr>
        <a:xfrm rot="10800000">
          <a:off x="0" y="1454"/>
          <a:ext cx="8686800" cy="1457505"/>
        </a:xfrm>
        <a:prstGeom prst="upArrowCallou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挖掘園子</a:t>
          </a: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 </a:t>
          </a:r>
          <a:r>
            <a:rPr lang="en-US" sz="3600" b="1" kern="1200" dirty="0" err="1" smtClean="0">
              <a:latin typeface="AR Kaiti Medium Big5" pitchFamily="49" charset="-120"/>
              <a:ea typeface="AR Kaiti Medium Big5" pitchFamily="49" charset="-120"/>
            </a:rPr>
            <a:t>v.s</a:t>
          </a: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. 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不再修剪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0" y="1454"/>
        <a:ext cx="8686800" cy="947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4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4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4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48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48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48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48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48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48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48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4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4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4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4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4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4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4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4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4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DCFD84B-7DE4-43AE-A05F-A5D2EC0D51C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1079FD7-0B26-42EA-A783-B449611CFA5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3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DCFD84B-7DE4-43AE-A05F-A5D2EC0D51C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1079FD7-0B26-42EA-A783-B449611CFA5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5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DCFD84B-7DE4-43AE-A05F-A5D2EC0D51C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1079FD7-0B26-42EA-A783-B449611CFA5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5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DCFD84B-7DE4-43AE-A05F-A5D2EC0D51C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1079FD7-0B26-42EA-A783-B449611CFA5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5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DCFD84B-7DE4-43AE-A05F-A5D2EC0D51C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1079FD7-0B26-42EA-A783-B449611CFA5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6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DCFD84B-7DE4-43AE-A05F-A5D2EC0D51C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1079FD7-0B26-42EA-A783-B449611CFA5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6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DCFD84B-7DE4-43AE-A05F-A5D2EC0D51C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1079FD7-0B26-42EA-A783-B449611CFA5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6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DCFD84B-7DE4-43AE-A05F-A5D2EC0D51C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1079FD7-0B26-42EA-A783-B449611CFA5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6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DCFD84B-7DE4-43AE-A05F-A5D2EC0D51C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1079FD7-0B26-42EA-A783-B449611CFA5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6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DCFD84B-7DE4-43AE-A05F-A5D2EC0D51C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1079FD7-0B26-42EA-A783-B449611CFA5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7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DCFD84B-7DE4-43AE-A05F-A5D2EC0D51C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1079FD7-0B26-42EA-A783-B449611CFA5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7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DCFD84B-7DE4-43AE-A05F-A5D2EC0D51C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1079FD7-0B26-42EA-A783-B449611CFA5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3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DCFD84B-7DE4-43AE-A05F-A5D2EC0D51C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1079FD7-0B26-42EA-A783-B449611CFA5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4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DCFD84B-7DE4-43AE-A05F-A5D2EC0D51C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1079FD7-0B26-42EA-A783-B449611CFA5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4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DCFD84B-7DE4-43AE-A05F-A5D2EC0D51C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1079FD7-0B26-42EA-A783-B449611CFA5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4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DCFD84B-7DE4-43AE-A05F-A5D2EC0D51C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1079FD7-0B26-42EA-A783-B449611CFA5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4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DCFD84B-7DE4-43AE-A05F-A5D2EC0D51C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1079FD7-0B26-42EA-A783-B449611CFA5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4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DCFD84B-7DE4-43AE-A05F-A5D2EC0D51C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1079FD7-0B26-42EA-A783-B449611CFA5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5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DCFD84B-7DE4-43AE-A05F-A5D2EC0D51C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1079FD7-0B26-42EA-A783-B449611CFA5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5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fc06.deviantart.net/fs70/f/2010/009/1/a/Violin_with_a_broken_string_by_Eric_Ru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>
            <a:fillRect/>
          </a:stretch>
        </p:blipFill>
        <p:spPr bwMode="auto">
          <a:xfrm>
            <a:off x="1219200" y="1219200"/>
            <a:ext cx="7239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685800"/>
            <a:ext cx="76962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8000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變了調的情歌</a:t>
            </a:r>
            <a:endParaRPr kumimoji="0" lang="en-US" altLang="en-US" sz="8000" b="1" dirty="0">
              <a:ln w="12700">
                <a:solidFill>
                  <a:srgbClr val="4F271C">
                    <a:satMod val="155000"/>
                  </a:srgbClr>
                </a:solidFill>
                <a:prstDash val="solid"/>
              </a:ln>
              <a:solidFill>
                <a:srgbClr val="E7DEC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5638800"/>
            <a:ext cx="2435225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2800" b="1" dirty="0">
                <a:solidFill>
                  <a:prstClr val="white"/>
                </a:solidFill>
              </a:rPr>
              <a:t>以賽亞書</a:t>
            </a:r>
            <a:r>
              <a:rPr kumimoji="0" lang="en-US" sz="2800" b="1" dirty="0">
                <a:solidFill>
                  <a:prstClr val="white"/>
                </a:solidFill>
              </a:rPr>
              <a:t>5:1-7</a:t>
            </a:r>
            <a:endParaRPr kumimoji="0" lang="en-US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www.ventanawines.com/assets/client/Image/Vineyard%20Photos/red%20grapes%20Ventana%209.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/>
          <a:stretch>
            <a:fillRect/>
          </a:stretch>
        </p:blipFill>
        <p:spPr bwMode="auto">
          <a:xfrm>
            <a:off x="-26988" y="0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1143000"/>
            <a:ext cx="3276600" cy="30464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4800" b="1" dirty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我指望結好葡萄，怎麼倒結了野葡萄呢？</a:t>
            </a:r>
            <a:endParaRPr kumimoji="0" lang="en-US" sz="4800" dirty="0">
              <a:solidFill>
                <a:prstClr val="white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609600" y="2286000"/>
            <a:ext cx="8153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zh-TW" altLang="en-US" sz="4000" smtClean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kumimoji="0" lang="zh-TW" altLang="en-US" sz="4000" b="1" smtClean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萬軍之耶和華的葡萄園，就是以色列家，他所喜愛的樹，就是猶大人，他指望的是公平，誰知倒有暴虐</a:t>
            </a:r>
            <a:r>
              <a:rPr kumimoji="0" lang="en-US" altLang="zh-TW" sz="4000" b="1" smtClean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〔</a:t>
            </a:r>
            <a:r>
              <a:rPr kumimoji="0" lang="zh-TW" altLang="en-US" sz="4000" b="1" smtClean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或作倒流人血</a:t>
            </a:r>
            <a:r>
              <a:rPr kumimoji="0" lang="en-US" altLang="zh-TW" sz="4000" b="1" smtClean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〕</a:t>
            </a:r>
            <a:r>
              <a:rPr kumimoji="0" lang="zh-TW" altLang="en-US" sz="4000" b="1" smtClean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，指望的是公義，誰知倒有冤聲。」</a:t>
            </a:r>
            <a:endParaRPr kumimoji="0" lang="en-US" altLang="zh-TW" sz="4000" b="1" smtClean="0">
              <a:solidFill>
                <a:prstClr val="white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r>
              <a:rPr kumimoji="0" lang="en-US" altLang="zh-TW" sz="4000" b="1" smtClean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						</a:t>
            </a:r>
            <a:r>
              <a:rPr kumimoji="0" lang="zh-TW" altLang="en-US" sz="4000" b="1" smtClean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（賽</a:t>
            </a:r>
            <a:r>
              <a:rPr kumimoji="0" lang="en-US" sz="4000" b="1" smtClean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5:7</a:t>
            </a:r>
            <a:r>
              <a:rPr kumimoji="0" lang="zh-TW" altLang="en-US" sz="4000" b="1" smtClean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kumimoji="0" lang="en-US" sz="4000" smtClean="0">
              <a:solidFill>
                <a:prstClr val="white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3400" y="762000"/>
            <a:ext cx="78486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kumimoji="0"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</a:t>
            </a:r>
            <a:r>
              <a:rPr kumimoji="0" lang="en-US" altLang="zh-TW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.</a:t>
            </a:r>
            <a:r>
              <a:rPr kumimoji="0"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葡萄園主對葡萄園的期待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57200" y="0"/>
          <a:ext cx="8382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457200" y="3276600"/>
          <a:ext cx="8382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762000"/>
          <a:ext cx="8686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0"/>
          <a:ext cx="8686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http://graphics8.nytimes.com/images/2008/07/29/us/29campaign.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8000997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600" y="6096000"/>
            <a:ext cx="3078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sz="3200" smtClean="0">
                <a:solidFill>
                  <a:prstClr val="white"/>
                </a:solidFill>
                <a:latin typeface="Arial" charset="0"/>
              </a:rPr>
              <a:t>Robert B. Reich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3900" y="228600"/>
            <a:ext cx="5360988" cy="10779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kumimoji="0" lang="en-US" sz="3200" dirty="0">
                <a:solidFill>
                  <a:prstClr val="black"/>
                </a:solidFill>
              </a:rPr>
              <a:t>Top 10 Best Cabinet Members </a:t>
            </a:r>
          </a:p>
          <a:p>
            <a:pPr algn="ctr">
              <a:defRPr/>
            </a:pPr>
            <a:r>
              <a:rPr kumimoji="0" lang="zh-TW" altLang="en-US" sz="3200" dirty="0">
                <a:solidFill>
                  <a:prstClr val="black"/>
                </a:solidFill>
              </a:rPr>
              <a:t>美國最棒的十位內閣</a:t>
            </a:r>
            <a:endParaRPr kumimoji="0" lang="en-US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85800"/>
            <a:ext cx="8153400" cy="20621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2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假如美國經濟巨幅成長，但是成長的部分有</a:t>
            </a:r>
            <a:r>
              <a:rPr kumimoji="0" lang="en-US" sz="32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90%</a:t>
            </a:r>
            <a:r>
              <a:rPr kumimoji="0" lang="zh-TW" altLang="en-US" sz="32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，被收入最高的</a:t>
            </a:r>
            <a:r>
              <a:rPr kumimoji="0" lang="en-US" sz="32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5%</a:t>
            </a:r>
            <a:r>
              <a:rPr kumimoji="0" lang="zh-TW" altLang="en-US" sz="32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人口拿走，剩下</a:t>
            </a:r>
            <a:r>
              <a:rPr kumimoji="0" lang="en-US" sz="32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10%</a:t>
            </a:r>
            <a:r>
              <a:rPr kumimoji="0" lang="zh-TW" altLang="en-US" sz="32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的成果才分給其他</a:t>
            </a:r>
            <a:r>
              <a:rPr kumimoji="0" lang="en-US" sz="32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95%</a:t>
            </a:r>
            <a:r>
              <a:rPr kumimoji="0" lang="zh-TW" altLang="en-US" sz="32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的人口，有人拿多，有人拿少，這樣的結果你能接受嗎？</a:t>
            </a:r>
            <a:endParaRPr kumimoji="0" lang="en-US" sz="3200" b="1" dirty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87042" name="Picture 2" descr="http://twimg.edgesuite.net/images/twapple/640pix/20130724/LN02/LN02_004.jpg"/>
          <p:cNvPicPr>
            <a:picLocks noChangeAspect="1" noChangeArrowheads="1"/>
          </p:cNvPicPr>
          <p:nvPr/>
        </p:nvPicPr>
        <p:blipFill>
          <a:blip r:embed="rId2" cstate="print"/>
          <a:srcRect t="9647" r="4833" b="11294"/>
          <a:stretch>
            <a:fillRect/>
          </a:stretch>
        </p:blipFill>
        <p:spPr bwMode="auto">
          <a:xfrm>
            <a:off x="2133600" y="3200400"/>
            <a:ext cx="4876800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http://i.imgur.com/wewdcc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228600" y="304800"/>
            <a:ext cx="86106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en-US" sz="40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5</a:t>
            </a:r>
            <a:r>
              <a:rPr kumimoji="0" lang="zh-TW" altLang="en-US" sz="40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現在我告訴你們，我要向我葡萄園怎樣行，我必撤去籬笆，使他被吞滅、拆毀牆垣、使他被踐踏，</a:t>
            </a:r>
            <a:r>
              <a:rPr kumimoji="0" lang="en-US" altLang="en-US" sz="40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6</a:t>
            </a:r>
            <a:r>
              <a:rPr kumimoji="0" lang="zh-TW" altLang="en-US" sz="40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我必使他荒廢，不再修理，不再鋤刨，荊棘蒺藜倒要生長，我也必命雲不降雨在其上。</a:t>
            </a:r>
            <a:endParaRPr kumimoji="0" lang="en-US" altLang="en-US" sz="4000" b="1" smtClean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38915" name="Picture 5" descr="http://theincludedmiddle.files.wordpress.com/2012/08/wasteland-for-apology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9" b="11530"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3400" y="304800"/>
            <a:ext cx="15240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kumimoji="0"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</a:t>
            </a:r>
          </a:p>
        </p:txBody>
      </p:sp>
      <p:pic>
        <p:nvPicPr>
          <p:cNvPr id="35847" name="Picture 7" descr="http://screencrave.com/wp-content/uploads/2009/04/s-mem-ss-c056-11.jpg"/>
          <p:cNvPicPr>
            <a:picLocks noChangeAspect="1" noChangeArrowheads="1"/>
          </p:cNvPicPr>
          <p:nvPr/>
        </p:nvPicPr>
        <p:blipFill>
          <a:blip r:embed="rId2" cstate="print"/>
          <a:srcRect l="5561"/>
          <a:stretch>
            <a:fillRect/>
          </a:stretch>
        </p:blipFill>
        <p:spPr bwMode="auto">
          <a:xfrm>
            <a:off x="4953000" y="990600"/>
            <a:ext cx="3800476" cy="510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4800" y="1981200"/>
            <a:ext cx="4267200" cy="2862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上帝願意幫助我們，</a:t>
            </a:r>
            <a:endParaRPr kumimoji="0" lang="en-US" altLang="zh-TW" sz="3600" b="1" dirty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kumimoji="0" lang="zh-TW" altLang="en-US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調正「變了調的情歌」，讓我們的生命重新發出美妙動人的琴音！</a:t>
            </a:r>
            <a:endParaRPr kumimoji="0" lang="en-US" sz="3600" b="1" dirty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msutoday.msu.edu/_/img/assets/2009/steve-lop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3000"/>
            <a:ext cx="2686050" cy="4048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4953000" y="5410200"/>
            <a:ext cx="32972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sz="3200" smtClean="0">
                <a:solidFill>
                  <a:prstClr val="white"/>
                </a:solidFill>
                <a:latin typeface="Arial" charset="0"/>
              </a:rPr>
              <a:t>Steve Lopez</a:t>
            </a:r>
          </a:p>
          <a:p>
            <a:pPr algn="ctr"/>
            <a:r>
              <a:rPr kumimoji="0" lang="zh-TW" altLang="en-US" sz="2400" smtClean="0">
                <a:solidFill>
                  <a:prstClr val="white"/>
                </a:solidFill>
                <a:latin typeface="Arial" charset="0"/>
              </a:rPr>
              <a:t>（</a:t>
            </a:r>
            <a:r>
              <a:rPr kumimoji="0" lang="en-US" sz="2400" smtClean="0">
                <a:solidFill>
                  <a:prstClr val="white"/>
                </a:solidFill>
                <a:latin typeface="Arial" charset="0"/>
              </a:rPr>
              <a:t>LA Times</a:t>
            </a:r>
            <a:r>
              <a:rPr kumimoji="0" lang="zh-TW" altLang="en-US" sz="2400" smtClean="0">
                <a:solidFill>
                  <a:prstClr val="white"/>
                </a:solidFill>
                <a:latin typeface="Arial" charset="0"/>
              </a:rPr>
              <a:t>專欄作家）</a:t>
            </a:r>
            <a:endParaRPr kumimoji="0" lang="en-US" sz="2400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19200" y="54864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sz="3200" smtClean="0">
                <a:solidFill>
                  <a:prstClr val="white"/>
                </a:solidFill>
                <a:latin typeface="Arial" charset="0"/>
              </a:rPr>
              <a:t>Nathaniel Ayers</a:t>
            </a:r>
          </a:p>
        </p:txBody>
      </p:sp>
      <p:pic>
        <p:nvPicPr>
          <p:cNvPr id="23562" name="Picture 10" descr="http://farm3.staticflickr.com/2618/3966734011_06f4ce1327_z.jpg?zz=1"/>
          <p:cNvPicPr>
            <a:picLocks noChangeAspect="1" noChangeArrowheads="1"/>
          </p:cNvPicPr>
          <p:nvPr/>
        </p:nvPicPr>
        <p:blipFill>
          <a:blip r:embed="rId3" cstate="print"/>
          <a:srcRect t="7529" r="5882" b="9647"/>
          <a:stretch>
            <a:fillRect/>
          </a:stretch>
        </p:blipFill>
        <p:spPr bwMode="auto">
          <a:xfrm>
            <a:off x="1101436" y="1143000"/>
            <a:ext cx="317961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5" name="Picture 2" descr="http://media.cmgdigital.com/shared/img/photos/2012/08/11/80/b8/ayers_0423_2_19304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381000"/>
            <a:ext cx="91709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0" name="Picture 2" descr="http://si.wsj.net/public/resources/images/OB-BK628_book_a_20080509095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29200"/>
            <a:ext cx="4572000" cy="10779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en-US" sz="3200" dirty="0">
                <a:solidFill>
                  <a:prstClr val="white"/>
                </a:solidFill>
              </a:rPr>
              <a:t>Nathaniel Ayers and </a:t>
            </a:r>
          </a:p>
          <a:p>
            <a:pPr>
              <a:defRPr/>
            </a:pPr>
            <a:r>
              <a:rPr kumimoji="0" lang="en-US" sz="3200" dirty="0">
                <a:solidFill>
                  <a:prstClr val="white"/>
                </a:solidFill>
              </a:rPr>
              <a:t>cellist Yo-Yo Ma, </a:t>
            </a:r>
            <a:r>
              <a:rPr kumimoji="0" lang="zh-TW" altLang="en-US" sz="3200" dirty="0">
                <a:solidFill>
                  <a:prstClr val="white"/>
                </a:solidFill>
              </a:rPr>
              <a:t> </a:t>
            </a:r>
            <a:r>
              <a:rPr kumimoji="0" lang="en-US" sz="3200" dirty="0">
                <a:solidFill>
                  <a:prstClr val="white"/>
                </a:solidFill>
              </a:rPr>
              <a:t>2007.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2.gstatic.com/images?q=tbn:ANd9GcR4Agl9vwe04q1vkyf3H21JqgHSV8WQXE6tjTW8s_LiNLygW7Be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33845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http://ia.media-imdb.com/images/M/MV5BMjExODQ3MTI5Nl5BMl5BanBnXkFtZTcwMDEyMTQ5MQ@@._V1_SX214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34464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228600" y="304800"/>
            <a:ext cx="75199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4400" smtClean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一、唱一首情歌給我所愛的人</a:t>
            </a:r>
            <a:endParaRPr kumimoji="0" lang="en-US" altLang="en-US" sz="4400" smtClean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895600"/>
            <a:ext cx="4800600" cy="27384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我要為我所親愛的唱歌</a:t>
            </a:r>
            <a:endParaRPr kumimoji="0" lang="en-US" altLang="zh-TW" sz="3600" b="1" dirty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endParaRPr kumimoji="0" lang="en-US" sz="3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kumimoji="0" lang="en-US" sz="3600" dirty="0">
                <a:solidFill>
                  <a:prstClr val="black"/>
                </a:solidFill>
              </a:rPr>
              <a:t>”Let me sing for my beloved my love-song.”</a:t>
            </a:r>
          </a:p>
          <a:p>
            <a:pPr>
              <a:defRPr/>
            </a:pPr>
            <a:r>
              <a:rPr kumimoji="0" lang="zh-TW" altLang="en-US" sz="28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（以賽亞書</a:t>
            </a:r>
            <a:r>
              <a:rPr kumimoji="0" lang="en-US" altLang="zh-TW" sz="28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5:1</a:t>
            </a:r>
            <a:r>
              <a:rPr kumimoji="0" lang="zh-TW" altLang="en-US" sz="28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kumimoji="0" lang="en-US" sz="2800" b="1" dirty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24584" name="Picture 8" descr="http://images.travelpod.com/tripwow/photos/ta-00f6-79d2-bce1/best-street-singer-ever-brussels-belgium+1152_12987745743-tpfil02aw-267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0384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http://us.123rf.com/400wm/400/400/kwest19/kwest191206/kwest19120600024/14116297-a-beautiful-sunset-over-a-barossa-viney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609600"/>
            <a:ext cx="8001000" cy="2554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en-US" sz="3200" b="1" dirty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1.</a:t>
            </a:r>
            <a:r>
              <a:rPr kumimoji="0" lang="zh-TW" altLang="en-US" sz="3200" b="1" dirty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我要為我所親愛的唱歌，是我所愛者的歌，論他葡萄園的事。我所親愛的有葡萄園，在肥美的山岡上，</a:t>
            </a:r>
            <a:r>
              <a:rPr kumimoji="0" lang="en-US" sz="3200" b="1" dirty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2.</a:t>
            </a:r>
            <a:r>
              <a:rPr kumimoji="0" lang="zh-TW" altLang="en-US" sz="3200" b="1" dirty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他刨挖園子、撿去石頭、栽種上等的葡萄樹，在園中蓋了一座樓，又鑿出壓酒池</a:t>
            </a:r>
            <a:r>
              <a:rPr kumimoji="0" lang="en-US" altLang="zh-TW" sz="3200" b="1" dirty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…</a:t>
            </a:r>
            <a:endParaRPr kumimoji="0" lang="en-US" sz="3200" dirty="0">
              <a:solidFill>
                <a:prstClr val="white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http://i.telegraph.co.uk/multimedia/archive/01463/roger_federer_146301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04800"/>
            <a:ext cx="4503207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1" name="Picture 7" descr="http://gb.cri.cn/mmsource/images/2011/09/05/34/6422432973189640226.jpg"/>
          <p:cNvPicPr>
            <a:picLocks noChangeAspect="1" noChangeArrowheads="1"/>
          </p:cNvPicPr>
          <p:nvPr/>
        </p:nvPicPr>
        <p:blipFill>
          <a:blip r:embed="rId3" cstate="print"/>
          <a:srcRect l="7143" r="4762" b="8929"/>
          <a:stretch>
            <a:fillRect/>
          </a:stretch>
        </p:blipFill>
        <p:spPr bwMode="auto">
          <a:xfrm>
            <a:off x="1447800" y="228600"/>
            <a:ext cx="2653553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3" name="Picture 9" descr="http://www.thepinkbride.com/wp-content/uploads/2013/07/nashville-pink-bride-photo-shoot-brown-lab-photography-3.jpg"/>
          <p:cNvPicPr>
            <a:picLocks noChangeAspect="1" noChangeArrowheads="1"/>
          </p:cNvPicPr>
          <p:nvPr/>
        </p:nvPicPr>
        <p:blipFill>
          <a:blip r:embed="rId4" cstate="print"/>
          <a:srcRect l="14759" r="30022"/>
          <a:stretch>
            <a:fillRect/>
          </a:stretch>
        </p:blipFill>
        <p:spPr bwMode="auto">
          <a:xfrm>
            <a:off x="4876800" y="3352800"/>
            <a:ext cx="270519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5" name="Picture 11" descr="http://rutheh.files.wordpress.com/2011/08/brok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038600"/>
            <a:ext cx="3889250" cy="2590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0" y="381000"/>
            <a:ext cx="91440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kumimoji="0"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</a:t>
            </a:r>
            <a:r>
              <a:rPr kumimoji="0" lang="en-US" altLang="zh-TW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.</a:t>
            </a:r>
            <a:r>
              <a:rPr kumimoji="0"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由熱情轉為失望</a:t>
            </a:r>
          </a:p>
        </p:txBody>
      </p:sp>
      <p:pic>
        <p:nvPicPr>
          <p:cNvPr id="33795" name="Picture 3" descr="http://decanter.media.ipcdigital.co.uk/11150/000005fce/a6d3/champagne-h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11888"/>
            <a:ext cx="9144000" cy="646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600" b="1" dirty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我為我葡萄園所作之外，還有甚麼可作的呢？</a:t>
            </a:r>
            <a:endParaRPr kumimoji="0" lang="en-US" sz="3600" dirty="0">
              <a:solidFill>
                <a:prstClr val="white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26691</TotalTime>
  <Words>603</Words>
  <Application>Microsoft Office PowerPoint</Application>
  <PresentationFormat>On-screen Show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Solstice</vt:lpstr>
      <vt:lpstr>1_Solstice</vt:lpstr>
      <vt:lpstr>2_Solstice</vt:lpstr>
      <vt:lpstr>3_Solstice</vt:lpstr>
      <vt:lpstr>4_Solstice</vt:lpstr>
      <vt:lpstr>5_Solstice</vt:lpstr>
      <vt:lpstr>6_Solstice</vt:lpstr>
      <vt:lpstr>7_Solstice</vt:lpstr>
      <vt:lpstr>8_Solstice</vt:lpstr>
      <vt:lpstr>9_Solstice</vt:lpstr>
      <vt:lpstr>10_Solstice</vt:lpstr>
      <vt:lpstr>11_Solstice</vt:lpstr>
      <vt:lpstr>12_Solstice</vt:lpstr>
      <vt:lpstr>13_Solstice</vt:lpstr>
      <vt:lpstr>14_Solstice</vt:lpstr>
      <vt:lpstr>15_Solstice</vt:lpstr>
      <vt:lpstr>16_Solstice</vt:lpstr>
      <vt:lpstr>17_Solstice</vt:lpstr>
      <vt:lpstr>18_Solstice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Jonathan</dc:creator>
  <cp:lastModifiedBy>Sunday Worship</cp:lastModifiedBy>
  <cp:revision>3050</cp:revision>
  <dcterms:created xsi:type="dcterms:W3CDTF">2005-02-27T07:43:32Z</dcterms:created>
  <dcterms:modified xsi:type="dcterms:W3CDTF">2013-08-25T19:04:20Z</dcterms:modified>
</cp:coreProperties>
</file>