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8345" r:id="rId1"/>
    <p:sldMasterId id="2147498347" r:id="rId2"/>
    <p:sldMasterId id="2147498349" r:id="rId3"/>
    <p:sldMasterId id="2147498351" r:id="rId4"/>
    <p:sldMasterId id="2147498353" r:id="rId5"/>
    <p:sldMasterId id="2147498355" r:id="rId6"/>
    <p:sldMasterId id="2147498357" r:id="rId7"/>
    <p:sldMasterId id="2147498359" r:id="rId8"/>
    <p:sldMasterId id="2147498361" r:id="rId9"/>
    <p:sldMasterId id="2147498363" r:id="rId10"/>
    <p:sldMasterId id="2147498365" r:id="rId11"/>
    <p:sldMasterId id="2147498367" r:id="rId12"/>
    <p:sldMasterId id="2147498369" r:id="rId13"/>
    <p:sldMasterId id="2147498371" r:id="rId14"/>
  </p:sldMasterIdLst>
  <p:notesMasterIdLst>
    <p:notesMasterId r:id="rId29"/>
  </p:notesMasterIdLst>
  <p:handoutMasterIdLst>
    <p:handoutMasterId r:id="rId30"/>
  </p:handoutMasterIdLst>
  <p:sldIdLst>
    <p:sldId id="3130" r:id="rId15"/>
    <p:sldId id="3131" r:id="rId16"/>
    <p:sldId id="3132" r:id="rId17"/>
    <p:sldId id="3133" r:id="rId18"/>
    <p:sldId id="3134" r:id="rId19"/>
    <p:sldId id="3135" r:id="rId20"/>
    <p:sldId id="3136" r:id="rId21"/>
    <p:sldId id="3137" r:id="rId22"/>
    <p:sldId id="3138" r:id="rId23"/>
    <p:sldId id="3139" r:id="rId24"/>
    <p:sldId id="3140" r:id="rId25"/>
    <p:sldId id="3141" r:id="rId26"/>
    <p:sldId id="3142" r:id="rId27"/>
    <p:sldId id="3143" r:id="rId28"/>
  </p:sldIdLst>
  <p:sldSz cx="9144000" cy="6858000" type="screen4x3"/>
  <p:notesSz cx="7077075" cy="9051925"/>
  <p:kinsoku lang="zh-CN" invalStChars="!),.:;?]}、。—ˇ¨〃々～‖…’”〕〉》」』〗】∶！＂＇），．：；？］｀｜｝·" invalEndChars="([{‘“〔〈《「『〖【（［｛．·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5pPr>
    <a:lvl6pPr marL="22860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6pPr>
    <a:lvl7pPr marL="27432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7pPr>
    <a:lvl8pPr marL="32004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8pPr>
    <a:lvl9pPr marL="36576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0B59"/>
    <a:srgbClr val="0000CC"/>
    <a:srgbClr val="080808"/>
    <a:srgbClr val="FFFF00"/>
    <a:srgbClr val="FFFFFF"/>
    <a:srgbClr val="BE129D"/>
    <a:srgbClr val="0000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09" autoAdjust="0"/>
    <p:restoredTop sz="86290" autoAdjust="0"/>
  </p:normalViewPr>
  <p:slideViewPr>
    <p:cSldViewPr>
      <p:cViewPr>
        <p:scale>
          <a:sx n="50" d="100"/>
          <a:sy n="50" d="100"/>
        </p:scale>
        <p:origin x="-1692" y="-378"/>
      </p:cViewPr>
      <p:guideLst>
        <p:guide orient="horz" pos="2069"/>
        <p:guide pos="2880"/>
      </p:guideLst>
    </p:cSldViewPr>
  </p:slideViewPr>
  <p:outlineViewPr>
    <p:cViewPr>
      <p:scale>
        <a:sx n="25" d="100"/>
        <a:sy n="25" d="100"/>
      </p:scale>
      <p:origin x="0" y="11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68" y="-96"/>
      </p:cViewPr>
      <p:guideLst>
        <p:guide orient="horz" pos="28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593B0B-245C-467B-8394-273127E36EA6}" type="doc">
      <dgm:prSet loTypeId="urn:microsoft.com/office/officeart/2005/8/layout/process4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37CC8126-62F3-46BF-8A0A-91A515F1F837}">
      <dgm:prSet phldrT="[Text]" custT="1"/>
      <dgm:spPr/>
      <dgm:t>
        <a:bodyPr/>
        <a:lstStyle/>
        <a:p>
          <a:r>
            <a:rPr lang="zh-TW" sz="3600" b="1" dirty="0" smtClean="0"/>
            <a:t>創造</a:t>
          </a:r>
          <a:r>
            <a:rPr lang="en-US" altLang="zh-TW" sz="3600" b="1" dirty="0" smtClean="0"/>
            <a:t> </a:t>
          </a:r>
          <a:r>
            <a:rPr lang="en-US" sz="3600" b="1" dirty="0" smtClean="0"/>
            <a:t>Creation</a:t>
          </a:r>
          <a:endParaRPr lang="en-US" sz="3600" b="1" dirty="0"/>
        </a:p>
      </dgm:t>
    </dgm:pt>
    <dgm:pt modelId="{9E08A410-1196-47E7-B4DB-99B99341587E}" type="parTrans" cxnId="{06D77A30-473E-45E9-B6DA-9F8EC6151FFF}">
      <dgm:prSet/>
      <dgm:spPr/>
      <dgm:t>
        <a:bodyPr/>
        <a:lstStyle/>
        <a:p>
          <a:endParaRPr lang="en-US"/>
        </a:p>
      </dgm:t>
    </dgm:pt>
    <dgm:pt modelId="{7C83D4BA-A941-4706-AB30-157FEDC2F89F}" type="sibTrans" cxnId="{06D77A30-473E-45E9-B6DA-9F8EC6151FFF}">
      <dgm:prSet/>
      <dgm:spPr/>
      <dgm:t>
        <a:bodyPr/>
        <a:lstStyle/>
        <a:p>
          <a:endParaRPr lang="en-US"/>
        </a:p>
      </dgm:t>
    </dgm:pt>
    <dgm:pt modelId="{94638078-624D-4322-8DD1-AC66D5E9F8CF}">
      <dgm:prSet phldrT="[Text]" custT="1"/>
      <dgm:spPr/>
      <dgm:t>
        <a:bodyPr/>
        <a:lstStyle/>
        <a:p>
          <a:r>
            <a:rPr lang="zh-TW" sz="3600" b="1" dirty="0" smtClean="0"/>
            <a:t>揀選</a:t>
          </a:r>
          <a:r>
            <a:rPr lang="en-US" altLang="zh-TW" sz="3600" b="1" dirty="0" smtClean="0"/>
            <a:t> </a:t>
          </a:r>
          <a:r>
            <a:rPr lang="en-US" sz="3600" b="1" dirty="0" smtClean="0"/>
            <a:t>Choice</a:t>
          </a:r>
          <a:endParaRPr lang="en-US" sz="3600" b="1" dirty="0"/>
        </a:p>
      </dgm:t>
    </dgm:pt>
    <dgm:pt modelId="{961567E0-72BF-46A6-9C58-AF7D88B97CAD}" type="parTrans" cxnId="{8A5D639D-520A-4598-98C6-18471F78BD9C}">
      <dgm:prSet/>
      <dgm:spPr/>
      <dgm:t>
        <a:bodyPr/>
        <a:lstStyle/>
        <a:p>
          <a:endParaRPr lang="en-US"/>
        </a:p>
      </dgm:t>
    </dgm:pt>
    <dgm:pt modelId="{01520498-CEC3-4851-BA46-3CBA432A4E94}" type="sibTrans" cxnId="{8A5D639D-520A-4598-98C6-18471F78BD9C}">
      <dgm:prSet/>
      <dgm:spPr/>
      <dgm:t>
        <a:bodyPr/>
        <a:lstStyle/>
        <a:p>
          <a:endParaRPr lang="en-US"/>
        </a:p>
      </dgm:t>
    </dgm:pt>
    <dgm:pt modelId="{B773BF90-C937-4B77-A5FB-D67F36D40E94}">
      <dgm:prSet phldrT="[Text]" custT="1"/>
      <dgm:spPr/>
      <dgm:t>
        <a:bodyPr/>
        <a:lstStyle/>
        <a:p>
          <a:r>
            <a:rPr lang="zh-TW" sz="3600" b="1" dirty="0" smtClean="0"/>
            <a:t>聖化</a:t>
          </a:r>
          <a:r>
            <a:rPr lang="en-US" altLang="zh-TW" sz="3600" b="1" dirty="0" smtClean="0"/>
            <a:t> </a:t>
          </a:r>
          <a:r>
            <a:rPr lang="en-US" sz="3600" b="1" dirty="0" smtClean="0"/>
            <a:t>Consecration</a:t>
          </a:r>
          <a:endParaRPr lang="en-US" sz="3600" b="1" dirty="0"/>
        </a:p>
      </dgm:t>
    </dgm:pt>
    <dgm:pt modelId="{DD0A4E82-03E1-4DF0-9C99-7A7501A8E13E}" type="parTrans" cxnId="{11E9CB98-C661-4765-8699-FE6E82BE217F}">
      <dgm:prSet/>
      <dgm:spPr/>
      <dgm:t>
        <a:bodyPr/>
        <a:lstStyle/>
        <a:p>
          <a:endParaRPr lang="en-US"/>
        </a:p>
      </dgm:t>
    </dgm:pt>
    <dgm:pt modelId="{4849265C-5B65-4FDB-92C4-678CDFE2C68E}" type="sibTrans" cxnId="{11E9CB98-C661-4765-8699-FE6E82BE217F}">
      <dgm:prSet/>
      <dgm:spPr/>
      <dgm:t>
        <a:bodyPr/>
        <a:lstStyle/>
        <a:p>
          <a:endParaRPr lang="en-US"/>
        </a:p>
      </dgm:t>
    </dgm:pt>
    <dgm:pt modelId="{377AF017-493A-4186-880F-39E974B9C9FC}">
      <dgm:prSet custT="1"/>
      <dgm:spPr/>
      <dgm:t>
        <a:bodyPr/>
        <a:lstStyle/>
        <a:p>
          <a:r>
            <a:rPr lang="zh-TW" sz="3600" b="1" dirty="0" smtClean="0">
              <a:solidFill>
                <a:schemeClr val="tx1"/>
              </a:solidFill>
            </a:rPr>
            <a:t>委任</a:t>
          </a:r>
          <a:r>
            <a:rPr lang="en-US" altLang="zh-TW" sz="3600" b="1" dirty="0" smtClean="0">
              <a:solidFill>
                <a:schemeClr val="tx1"/>
              </a:solidFill>
            </a:rPr>
            <a:t> </a:t>
          </a:r>
          <a:r>
            <a:rPr lang="en-US" sz="3600" b="1" dirty="0" smtClean="0">
              <a:solidFill>
                <a:schemeClr val="tx1"/>
              </a:solidFill>
            </a:rPr>
            <a:t>Commission</a:t>
          </a:r>
          <a:endParaRPr lang="en-US" sz="3600" b="1" dirty="0">
            <a:solidFill>
              <a:schemeClr val="tx1"/>
            </a:solidFill>
          </a:endParaRPr>
        </a:p>
      </dgm:t>
    </dgm:pt>
    <dgm:pt modelId="{14E3F945-A936-4243-939D-D31D4C571FF5}" type="parTrans" cxnId="{9E3C62E8-A7D7-4876-A7F4-465031F44EE4}">
      <dgm:prSet/>
      <dgm:spPr/>
      <dgm:t>
        <a:bodyPr/>
        <a:lstStyle/>
        <a:p>
          <a:endParaRPr lang="en-US"/>
        </a:p>
      </dgm:t>
    </dgm:pt>
    <dgm:pt modelId="{AF36EDEC-CF98-4552-ADFB-577357518AC4}" type="sibTrans" cxnId="{9E3C62E8-A7D7-4876-A7F4-465031F44EE4}">
      <dgm:prSet/>
      <dgm:spPr/>
      <dgm:t>
        <a:bodyPr/>
        <a:lstStyle/>
        <a:p>
          <a:endParaRPr lang="en-US"/>
        </a:p>
      </dgm:t>
    </dgm:pt>
    <dgm:pt modelId="{FC1CA911-4CAA-4824-89A2-DDC5AB66A0D2}" type="pres">
      <dgm:prSet presAssocID="{DB593B0B-245C-467B-8394-273127E36E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01842E-1F97-418C-8961-5E1E21EB26A9}" type="pres">
      <dgm:prSet presAssocID="{377AF017-493A-4186-880F-39E974B9C9FC}" presName="boxAndChildren" presStyleCnt="0"/>
      <dgm:spPr/>
    </dgm:pt>
    <dgm:pt modelId="{3E077D5D-28B0-4CAF-89F8-0C59D7474ABF}" type="pres">
      <dgm:prSet presAssocID="{377AF017-493A-4186-880F-39E974B9C9FC}" presName="parentTextBox" presStyleLbl="node1" presStyleIdx="0" presStyleCnt="4"/>
      <dgm:spPr/>
      <dgm:t>
        <a:bodyPr/>
        <a:lstStyle/>
        <a:p>
          <a:endParaRPr lang="en-US"/>
        </a:p>
      </dgm:t>
    </dgm:pt>
    <dgm:pt modelId="{99A1453D-577F-4F6E-88AA-39D040A60FFC}" type="pres">
      <dgm:prSet presAssocID="{4849265C-5B65-4FDB-92C4-678CDFE2C68E}" presName="sp" presStyleCnt="0"/>
      <dgm:spPr/>
    </dgm:pt>
    <dgm:pt modelId="{E2834EEE-F9A5-43BC-A065-D6C4D103E39E}" type="pres">
      <dgm:prSet presAssocID="{B773BF90-C937-4B77-A5FB-D67F36D40E94}" presName="arrowAndChildren" presStyleCnt="0"/>
      <dgm:spPr/>
    </dgm:pt>
    <dgm:pt modelId="{3F50447B-ED18-4E40-B10C-BA7E78CEF0D2}" type="pres">
      <dgm:prSet presAssocID="{B773BF90-C937-4B77-A5FB-D67F36D40E94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FC625872-4B24-4586-89A5-EEADE897E8B3}" type="pres">
      <dgm:prSet presAssocID="{01520498-CEC3-4851-BA46-3CBA432A4E94}" presName="sp" presStyleCnt="0"/>
      <dgm:spPr/>
    </dgm:pt>
    <dgm:pt modelId="{A5DA51A6-AABF-4B3D-BE6C-BFCDEC06D5DC}" type="pres">
      <dgm:prSet presAssocID="{94638078-624D-4322-8DD1-AC66D5E9F8CF}" presName="arrowAndChildren" presStyleCnt="0"/>
      <dgm:spPr/>
    </dgm:pt>
    <dgm:pt modelId="{9A502C26-F58A-42C6-A48A-94F5E4189378}" type="pres">
      <dgm:prSet presAssocID="{94638078-624D-4322-8DD1-AC66D5E9F8CF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CBF41759-470C-46B7-A989-5AC72B0A80A3}" type="pres">
      <dgm:prSet presAssocID="{7C83D4BA-A941-4706-AB30-157FEDC2F89F}" presName="sp" presStyleCnt="0"/>
      <dgm:spPr/>
    </dgm:pt>
    <dgm:pt modelId="{AB133264-093A-4492-A15F-ADBDE05E7459}" type="pres">
      <dgm:prSet presAssocID="{37CC8126-62F3-46BF-8A0A-91A515F1F837}" presName="arrowAndChildren" presStyleCnt="0"/>
      <dgm:spPr/>
    </dgm:pt>
    <dgm:pt modelId="{99F9AFDE-B405-4CEF-8364-3EC18DCBC762}" type="pres">
      <dgm:prSet presAssocID="{37CC8126-62F3-46BF-8A0A-91A515F1F837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280E4D66-AFFE-4821-B5BB-569C6916E000}" type="presOf" srcId="{377AF017-493A-4186-880F-39E974B9C9FC}" destId="{3E077D5D-28B0-4CAF-89F8-0C59D7474ABF}" srcOrd="0" destOrd="0" presId="urn:microsoft.com/office/officeart/2005/8/layout/process4"/>
    <dgm:cxn modelId="{1BEC8687-6423-4263-A9D9-8B8F7E8CB5B9}" type="presOf" srcId="{B773BF90-C937-4B77-A5FB-D67F36D40E94}" destId="{3F50447B-ED18-4E40-B10C-BA7E78CEF0D2}" srcOrd="0" destOrd="0" presId="urn:microsoft.com/office/officeart/2005/8/layout/process4"/>
    <dgm:cxn modelId="{48E70CB8-C8FB-4BD7-8ED7-C755C602F140}" type="presOf" srcId="{DB593B0B-245C-467B-8394-273127E36EA6}" destId="{FC1CA911-4CAA-4824-89A2-DDC5AB66A0D2}" srcOrd="0" destOrd="0" presId="urn:microsoft.com/office/officeart/2005/8/layout/process4"/>
    <dgm:cxn modelId="{8A5D639D-520A-4598-98C6-18471F78BD9C}" srcId="{DB593B0B-245C-467B-8394-273127E36EA6}" destId="{94638078-624D-4322-8DD1-AC66D5E9F8CF}" srcOrd="1" destOrd="0" parTransId="{961567E0-72BF-46A6-9C58-AF7D88B97CAD}" sibTransId="{01520498-CEC3-4851-BA46-3CBA432A4E94}"/>
    <dgm:cxn modelId="{9E3C62E8-A7D7-4876-A7F4-465031F44EE4}" srcId="{DB593B0B-245C-467B-8394-273127E36EA6}" destId="{377AF017-493A-4186-880F-39E974B9C9FC}" srcOrd="3" destOrd="0" parTransId="{14E3F945-A936-4243-939D-D31D4C571FF5}" sibTransId="{AF36EDEC-CF98-4552-ADFB-577357518AC4}"/>
    <dgm:cxn modelId="{9DA5C111-0F57-438A-B11C-A226DC180E41}" type="presOf" srcId="{37CC8126-62F3-46BF-8A0A-91A515F1F837}" destId="{99F9AFDE-B405-4CEF-8364-3EC18DCBC762}" srcOrd="0" destOrd="0" presId="urn:microsoft.com/office/officeart/2005/8/layout/process4"/>
    <dgm:cxn modelId="{06D77A30-473E-45E9-B6DA-9F8EC6151FFF}" srcId="{DB593B0B-245C-467B-8394-273127E36EA6}" destId="{37CC8126-62F3-46BF-8A0A-91A515F1F837}" srcOrd="0" destOrd="0" parTransId="{9E08A410-1196-47E7-B4DB-99B99341587E}" sibTransId="{7C83D4BA-A941-4706-AB30-157FEDC2F89F}"/>
    <dgm:cxn modelId="{EFF06C4E-F195-4128-9C6D-FD03ACED41B4}" type="presOf" srcId="{94638078-624D-4322-8DD1-AC66D5E9F8CF}" destId="{9A502C26-F58A-42C6-A48A-94F5E4189378}" srcOrd="0" destOrd="0" presId="urn:microsoft.com/office/officeart/2005/8/layout/process4"/>
    <dgm:cxn modelId="{11E9CB98-C661-4765-8699-FE6E82BE217F}" srcId="{DB593B0B-245C-467B-8394-273127E36EA6}" destId="{B773BF90-C937-4B77-A5FB-D67F36D40E94}" srcOrd="2" destOrd="0" parTransId="{DD0A4E82-03E1-4DF0-9C99-7A7501A8E13E}" sibTransId="{4849265C-5B65-4FDB-92C4-678CDFE2C68E}"/>
    <dgm:cxn modelId="{33C1D7D1-D7F5-419C-8B1B-A544C0CB5E1D}" type="presParOf" srcId="{FC1CA911-4CAA-4824-89A2-DDC5AB66A0D2}" destId="{2101842E-1F97-418C-8961-5E1E21EB26A9}" srcOrd="0" destOrd="0" presId="urn:microsoft.com/office/officeart/2005/8/layout/process4"/>
    <dgm:cxn modelId="{FC0797AC-181F-4A9F-9455-B00A3F24378E}" type="presParOf" srcId="{2101842E-1F97-418C-8961-5E1E21EB26A9}" destId="{3E077D5D-28B0-4CAF-89F8-0C59D7474ABF}" srcOrd="0" destOrd="0" presId="urn:microsoft.com/office/officeart/2005/8/layout/process4"/>
    <dgm:cxn modelId="{458FA5EB-3D9D-4DD5-8F2B-5FC6DC5E0E35}" type="presParOf" srcId="{FC1CA911-4CAA-4824-89A2-DDC5AB66A0D2}" destId="{99A1453D-577F-4F6E-88AA-39D040A60FFC}" srcOrd="1" destOrd="0" presId="urn:microsoft.com/office/officeart/2005/8/layout/process4"/>
    <dgm:cxn modelId="{E3D2E9CB-214E-4F18-9694-4BC1C5408D9D}" type="presParOf" srcId="{FC1CA911-4CAA-4824-89A2-DDC5AB66A0D2}" destId="{E2834EEE-F9A5-43BC-A065-D6C4D103E39E}" srcOrd="2" destOrd="0" presId="urn:microsoft.com/office/officeart/2005/8/layout/process4"/>
    <dgm:cxn modelId="{82C6BE9F-81B3-454A-93D6-D32D75B2E84E}" type="presParOf" srcId="{E2834EEE-F9A5-43BC-A065-D6C4D103E39E}" destId="{3F50447B-ED18-4E40-B10C-BA7E78CEF0D2}" srcOrd="0" destOrd="0" presId="urn:microsoft.com/office/officeart/2005/8/layout/process4"/>
    <dgm:cxn modelId="{3A774BDD-E674-44B0-A804-63E4E976B771}" type="presParOf" srcId="{FC1CA911-4CAA-4824-89A2-DDC5AB66A0D2}" destId="{FC625872-4B24-4586-89A5-EEADE897E8B3}" srcOrd="3" destOrd="0" presId="urn:microsoft.com/office/officeart/2005/8/layout/process4"/>
    <dgm:cxn modelId="{74BDFAEF-EB4A-4F39-9516-8D17E4C54977}" type="presParOf" srcId="{FC1CA911-4CAA-4824-89A2-DDC5AB66A0D2}" destId="{A5DA51A6-AABF-4B3D-BE6C-BFCDEC06D5DC}" srcOrd="4" destOrd="0" presId="urn:microsoft.com/office/officeart/2005/8/layout/process4"/>
    <dgm:cxn modelId="{13AB19AD-F981-4230-BD57-30BFD08485B5}" type="presParOf" srcId="{A5DA51A6-AABF-4B3D-BE6C-BFCDEC06D5DC}" destId="{9A502C26-F58A-42C6-A48A-94F5E4189378}" srcOrd="0" destOrd="0" presId="urn:microsoft.com/office/officeart/2005/8/layout/process4"/>
    <dgm:cxn modelId="{BE393BF7-8B90-4D83-BE89-3358CCCEEB74}" type="presParOf" srcId="{FC1CA911-4CAA-4824-89A2-DDC5AB66A0D2}" destId="{CBF41759-470C-46B7-A989-5AC72B0A80A3}" srcOrd="5" destOrd="0" presId="urn:microsoft.com/office/officeart/2005/8/layout/process4"/>
    <dgm:cxn modelId="{7C144C81-8C27-4860-B949-BE676E855504}" type="presParOf" srcId="{FC1CA911-4CAA-4824-89A2-DDC5AB66A0D2}" destId="{AB133264-093A-4492-A15F-ADBDE05E7459}" srcOrd="6" destOrd="0" presId="urn:microsoft.com/office/officeart/2005/8/layout/process4"/>
    <dgm:cxn modelId="{6C973D0E-E9CE-4468-A710-2128CD85DF7F}" type="presParOf" srcId="{AB133264-093A-4492-A15F-ADBDE05E7459}" destId="{99F9AFDE-B405-4CEF-8364-3EC18DCBC76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593B0B-245C-467B-8394-273127E36EA6}" type="doc">
      <dgm:prSet loTypeId="urn:microsoft.com/office/officeart/2005/8/layout/process4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37CC8126-62F3-46BF-8A0A-91A515F1F837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sz="1800" b="1" dirty="0" smtClean="0"/>
            <a:t>創造</a:t>
          </a:r>
          <a:r>
            <a:rPr lang="en-US" altLang="zh-TW" sz="1800" b="1" dirty="0" smtClean="0"/>
            <a:t> </a:t>
          </a:r>
          <a:r>
            <a:rPr lang="en-US" sz="1800" b="1" dirty="0" smtClean="0"/>
            <a:t>Creation</a:t>
          </a:r>
          <a:endParaRPr lang="en-US" sz="1800" b="1" dirty="0"/>
        </a:p>
      </dgm:t>
    </dgm:pt>
    <dgm:pt modelId="{9E08A410-1196-47E7-B4DB-99B99341587E}" type="parTrans" cxnId="{06D77A30-473E-45E9-B6DA-9F8EC6151FFF}">
      <dgm:prSet/>
      <dgm:spPr/>
      <dgm:t>
        <a:bodyPr/>
        <a:lstStyle/>
        <a:p>
          <a:endParaRPr lang="en-US"/>
        </a:p>
      </dgm:t>
    </dgm:pt>
    <dgm:pt modelId="{7C83D4BA-A941-4706-AB30-157FEDC2F89F}" type="sibTrans" cxnId="{06D77A30-473E-45E9-B6DA-9F8EC6151FFF}">
      <dgm:prSet/>
      <dgm:spPr/>
      <dgm:t>
        <a:bodyPr/>
        <a:lstStyle/>
        <a:p>
          <a:endParaRPr lang="en-US"/>
        </a:p>
      </dgm:t>
    </dgm:pt>
    <dgm:pt modelId="{94638078-624D-4322-8DD1-AC66D5E9F8CF}">
      <dgm:prSet phldrT="[Text]" custT="1"/>
      <dgm:spPr/>
      <dgm:t>
        <a:bodyPr/>
        <a:lstStyle/>
        <a:p>
          <a:r>
            <a:rPr lang="zh-TW" sz="4400" b="1" dirty="0" smtClean="0"/>
            <a:t>揀選</a:t>
          </a:r>
          <a:r>
            <a:rPr lang="en-US" altLang="zh-TW" sz="4400" b="1" dirty="0" smtClean="0"/>
            <a:t> </a:t>
          </a:r>
          <a:r>
            <a:rPr lang="en-US" sz="4400" b="1" dirty="0" smtClean="0"/>
            <a:t>Choice</a:t>
          </a:r>
          <a:endParaRPr lang="en-US" sz="4400" b="1" dirty="0"/>
        </a:p>
      </dgm:t>
    </dgm:pt>
    <dgm:pt modelId="{961567E0-72BF-46A6-9C58-AF7D88B97CAD}" type="parTrans" cxnId="{8A5D639D-520A-4598-98C6-18471F78BD9C}">
      <dgm:prSet/>
      <dgm:spPr/>
      <dgm:t>
        <a:bodyPr/>
        <a:lstStyle/>
        <a:p>
          <a:endParaRPr lang="en-US"/>
        </a:p>
      </dgm:t>
    </dgm:pt>
    <dgm:pt modelId="{01520498-CEC3-4851-BA46-3CBA432A4E94}" type="sibTrans" cxnId="{8A5D639D-520A-4598-98C6-18471F78BD9C}">
      <dgm:prSet/>
      <dgm:spPr/>
      <dgm:t>
        <a:bodyPr/>
        <a:lstStyle/>
        <a:p>
          <a:endParaRPr lang="en-US"/>
        </a:p>
      </dgm:t>
    </dgm:pt>
    <dgm:pt modelId="{B773BF90-C937-4B77-A5FB-D67F36D40E94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sz="1800" b="1" dirty="0" smtClean="0"/>
            <a:t>聖化</a:t>
          </a:r>
          <a:r>
            <a:rPr lang="en-US" altLang="zh-TW" sz="1800" b="1" dirty="0" smtClean="0"/>
            <a:t> </a:t>
          </a:r>
          <a:r>
            <a:rPr lang="en-US" sz="1800" b="1" dirty="0" smtClean="0"/>
            <a:t>Consecration</a:t>
          </a:r>
          <a:endParaRPr lang="en-US" sz="1800" b="1" dirty="0"/>
        </a:p>
      </dgm:t>
    </dgm:pt>
    <dgm:pt modelId="{DD0A4E82-03E1-4DF0-9C99-7A7501A8E13E}" type="parTrans" cxnId="{11E9CB98-C661-4765-8699-FE6E82BE217F}">
      <dgm:prSet/>
      <dgm:spPr/>
      <dgm:t>
        <a:bodyPr/>
        <a:lstStyle/>
        <a:p>
          <a:endParaRPr lang="en-US"/>
        </a:p>
      </dgm:t>
    </dgm:pt>
    <dgm:pt modelId="{4849265C-5B65-4FDB-92C4-678CDFE2C68E}" type="sibTrans" cxnId="{11E9CB98-C661-4765-8699-FE6E82BE217F}">
      <dgm:prSet/>
      <dgm:spPr/>
      <dgm:t>
        <a:bodyPr/>
        <a:lstStyle/>
        <a:p>
          <a:endParaRPr lang="en-US"/>
        </a:p>
      </dgm:t>
    </dgm:pt>
    <dgm:pt modelId="{377AF017-493A-4186-880F-39E974B9C9F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sz="1800" b="1" dirty="0" smtClean="0">
              <a:solidFill>
                <a:schemeClr val="tx1"/>
              </a:solidFill>
            </a:rPr>
            <a:t>委任</a:t>
          </a:r>
          <a:r>
            <a:rPr lang="en-US" altLang="zh-TW" sz="1800" b="1" dirty="0" smtClean="0">
              <a:solidFill>
                <a:schemeClr val="tx1"/>
              </a:solidFill>
            </a:rPr>
            <a:t> </a:t>
          </a:r>
          <a:r>
            <a:rPr lang="en-US" sz="1800" b="1" dirty="0" smtClean="0">
              <a:solidFill>
                <a:schemeClr val="tx1"/>
              </a:solidFill>
            </a:rPr>
            <a:t>Commission</a:t>
          </a:r>
          <a:endParaRPr lang="en-US" sz="1800" b="1" dirty="0">
            <a:solidFill>
              <a:schemeClr val="tx1"/>
            </a:solidFill>
          </a:endParaRPr>
        </a:p>
      </dgm:t>
    </dgm:pt>
    <dgm:pt modelId="{14E3F945-A936-4243-939D-D31D4C571FF5}" type="parTrans" cxnId="{9E3C62E8-A7D7-4876-A7F4-465031F44EE4}">
      <dgm:prSet/>
      <dgm:spPr/>
      <dgm:t>
        <a:bodyPr/>
        <a:lstStyle/>
        <a:p>
          <a:endParaRPr lang="en-US"/>
        </a:p>
      </dgm:t>
    </dgm:pt>
    <dgm:pt modelId="{AF36EDEC-CF98-4552-ADFB-577357518AC4}" type="sibTrans" cxnId="{9E3C62E8-A7D7-4876-A7F4-465031F44EE4}">
      <dgm:prSet/>
      <dgm:spPr/>
      <dgm:t>
        <a:bodyPr/>
        <a:lstStyle/>
        <a:p>
          <a:endParaRPr lang="en-US"/>
        </a:p>
      </dgm:t>
    </dgm:pt>
    <dgm:pt modelId="{FC1CA911-4CAA-4824-89A2-DDC5AB66A0D2}" type="pres">
      <dgm:prSet presAssocID="{DB593B0B-245C-467B-8394-273127E36E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01842E-1F97-418C-8961-5E1E21EB26A9}" type="pres">
      <dgm:prSet presAssocID="{377AF017-493A-4186-880F-39E974B9C9FC}" presName="boxAndChildren" presStyleCnt="0"/>
      <dgm:spPr/>
    </dgm:pt>
    <dgm:pt modelId="{3E077D5D-28B0-4CAF-89F8-0C59D7474ABF}" type="pres">
      <dgm:prSet presAssocID="{377AF017-493A-4186-880F-39E974B9C9FC}" presName="parentTextBox" presStyleLbl="node1" presStyleIdx="0" presStyleCnt="4"/>
      <dgm:spPr/>
      <dgm:t>
        <a:bodyPr/>
        <a:lstStyle/>
        <a:p>
          <a:endParaRPr lang="en-US"/>
        </a:p>
      </dgm:t>
    </dgm:pt>
    <dgm:pt modelId="{99A1453D-577F-4F6E-88AA-39D040A60FFC}" type="pres">
      <dgm:prSet presAssocID="{4849265C-5B65-4FDB-92C4-678CDFE2C68E}" presName="sp" presStyleCnt="0"/>
      <dgm:spPr/>
    </dgm:pt>
    <dgm:pt modelId="{E2834EEE-F9A5-43BC-A065-D6C4D103E39E}" type="pres">
      <dgm:prSet presAssocID="{B773BF90-C937-4B77-A5FB-D67F36D40E94}" presName="arrowAndChildren" presStyleCnt="0"/>
      <dgm:spPr/>
    </dgm:pt>
    <dgm:pt modelId="{3F50447B-ED18-4E40-B10C-BA7E78CEF0D2}" type="pres">
      <dgm:prSet presAssocID="{B773BF90-C937-4B77-A5FB-D67F36D40E94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FC625872-4B24-4586-89A5-EEADE897E8B3}" type="pres">
      <dgm:prSet presAssocID="{01520498-CEC3-4851-BA46-3CBA432A4E94}" presName="sp" presStyleCnt="0"/>
      <dgm:spPr/>
    </dgm:pt>
    <dgm:pt modelId="{A5DA51A6-AABF-4B3D-BE6C-BFCDEC06D5DC}" type="pres">
      <dgm:prSet presAssocID="{94638078-624D-4322-8DD1-AC66D5E9F8CF}" presName="arrowAndChildren" presStyleCnt="0"/>
      <dgm:spPr/>
    </dgm:pt>
    <dgm:pt modelId="{9A502C26-F58A-42C6-A48A-94F5E4189378}" type="pres">
      <dgm:prSet presAssocID="{94638078-624D-4322-8DD1-AC66D5E9F8CF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CBF41759-470C-46B7-A989-5AC72B0A80A3}" type="pres">
      <dgm:prSet presAssocID="{7C83D4BA-A941-4706-AB30-157FEDC2F89F}" presName="sp" presStyleCnt="0"/>
      <dgm:spPr/>
    </dgm:pt>
    <dgm:pt modelId="{AB133264-093A-4492-A15F-ADBDE05E7459}" type="pres">
      <dgm:prSet presAssocID="{37CC8126-62F3-46BF-8A0A-91A515F1F837}" presName="arrowAndChildren" presStyleCnt="0"/>
      <dgm:spPr/>
    </dgm:pt>
    <dgm:pt modelId="{99F9AFDE-B405-4CEF-8364-3EC18DCBC762}" type="pres">
      <dgm:prSet presAssocID="{37CC8126-62F3-46BF-8A0A-91A515F1F837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06D77A30-473E-45E9-B6DA-9F8EC6151FFF}" srcId="{DB593B0B-245C-467B-8394-273127E36EA6}" destId="{37CC8126-62F3-46BF-8A0A-91A515F1F837}" srcOrd="0" destOrd="0" parTransId="{9E08A410-1196-47E7-B4DB-99B99341587E}" sibTransId="{7C83D4BA-A941-4706-AB30-157FEDC2F89F}"/>
    <dgm:cxn modelId="{B9464E51-EE51-4AA4-B13C-D17BE9145986}" type="presOf" srcId="{DB593B0B-245C-467B-8394-273127E36EA6}" destId="{FC1CA911-4CAA-4824-89A2-DDC5AB66A0D2}" srcOrd="0" destOrd="0" presId="urn:microsoft.com/office/officeart/2005/8/layout/process4"/>
    <dgm:cxn modelId="{2994CB48-0B11-476D-89F9-5F499052ADC1}" type="presOf" srcId="{377AF017-493A-4186-880F-39E974B9C9FC}" destId="{3E077D5D-28B0-4CAF-89F8-0C59D7474ABF}" srcOrd="0" destOrd="0" presId="urn:microsoft.com/office/officeart/2005/8/layout/process4"/>
    <dgm:cxn modelId="{9D181C25-B12D-4807-A27B-57EAC19481DA}" type="presOf" srcId="{94638078-624D-4322-8DD1-AC66D5E9F8CF}" destId="{9A502C26-F58A-42C6-A48A-94F5E4189378}" srcOrd="0" destOrd="0" presId="urn:microsoft.com/office/officeart/2005/8/layout/process4"/>
    <dgm:cxn modelId="{D9F8DAC2-2A29-4660-A58A-2BA1FF487FB0}" type="presOf" srcId="{B773BF90-C937-4B77-A5FB-D67F36D40E94}" destId="{3F50447B-ED18-4E40-B10C-BA7E78CEF0D2}" srcOrd="0" destOrd="0" presId="urn:microsoft.com/office/officeart/2005/8/layout/process4"/>
    <dgm:cxn modelId="{8A5D639D-520A-4598-98C6-18471F78BD9C}" srcId="{DB593B0B-245C-467B-8394-273127E36EA6}" destId="{94638078-624D-4322-8DD1-AC66D5E9F8CF}" srcOrd="1" destOrd="0" parTransId="{961567E0-72BF-46A6-9C58-AF7D88B97CAD}" sibTransId="{01520498-CEC3-4851-BA46-3CBA432A4E94}"/>
    <dgm:cxn modelId="{9E3C62E8-A7D7-4876-A7F4-465031F44EE4}" srcId="{DB593B0B-245C-467B-8394-273127E36EA6}" destId="{377AF017-493A-4186-880F-39E974B9C9FC}" srcOrd="3" destOrd="0" parTransId="{14E3F945-A936-4243-939D-D31D4C571FF5}" sibTransId="{AF36EDEC-CF98-4552-ADFB-577357518AC4}"/>
    <dgm:cxn modelId="{11E9CB98-C661-4765-8699-FE6E82BE217F}" srcId="{DB593B0B-245C-467B-8394-273127E36EA6}" destId="{B773BF90-C937-4B77-A5FB-D67F36D40E94}" srcOrd="2" destOrd="0" parTransId="{DD0A4E82-03E1-4DF0-9C99-7A7501A8E13E}" sibTransId="{4849265C-5B65-4FDB-92C4-678CDFE2C68E}"/>
    <dgm:cxn modelId="{ACA1A263-5350-4C80-A7D9-3A9A79001773}" type="presOf" srcId="{37CC8126-62F3-46BF-8A0A-91A515F1F837}" destId="{99F9AFDE-B405-4CEF-8364-3EC18DCBC762}" srcOrd="0" destOrd="0" presId="urn:microsoft.com/office/officeart/2005/8/layout/process4"/>
    <dgm:cxn modelId="{B0F00642-AB01-4AEC-A58E-2726CB8A4C87}" type="presParOf" srcId="{FC1CA911-4CAA-4824-89A2-DDC5AB66A0D2}" destId="{2101842E-1F97-418C-8961-5E1E21EB26A9}" srcOrd="0" destOrd="0" presId="urn:microsoft.com/office/officeart/2005/8/layout/process4"/>
    <dgm:cxn modelId="{F7596F36-DC28-4077-A7C0-6597C6A42C60}" type="presParOf" srcId="{2101842E-1F97-418C-8961-5E1E21EB26A9}" destId="{3E077D5D-28B0-4CAF-89F8-0C59D7474ABF}" srcOrd="0" destOrd="0" presId="urn:microsoft.com/office/officeart/2005/8/layout/process4"/>
    <dgm:cxn modelId="{525B73A1-66FC-4CAB-BE54-5D305EB11ED5}" type="presParOf" srcId="{FC1CA911-4CAA-4824-89A2-DDC5AB66A0D2}" destId="{99A1453D-577F-4F6E-88AA-39D040A60FFC}" srcOrd="1" destOrd="0" presId="urn:microsoft.com/office/officeart/2005/8/layout/process4"/>
    <dgm:cxn modelId="{1B19478F-50AC-43AA-B544-E482C2949B45}" type="presParOf" srcId="{FC1CA911-4CAA-4824-89A2-DDC5AB66A0D2}" destId="{E2834EEE-F9A5-43BC-A065-D6C4D103E39E}" srcOrd="2" destOrd="0" presId="urn:microsoft.com/office/officeart/2005/8/layout/process4"/>
    <dgm:cxn modelId="{C305B70A-76C0-4252-9DF1-0F1BD28C84AB}" type="presParOf" srcId="{E2834EEE-F9A5-43BC-A065-D6C4D103E39E}" destId="{3F50447B-ED18-4E40-B10C-BA7E78CEF0D2}" srcOrd="0" destOrd="0" presId="urn:microsoft.com/office/officeart/2005/8/layout/process4"/>
    <dgm:cxn modelId="{0220D01A-8152-4A40-8207-90676F394411}" type="presParOf" srcId="{FC1CA911-4CAA-4824-89A2-DDC5AB66A0D2}" destId="{FC625872-4B24-4586-89A5-EEADE897E8B3}" srcOrd="3" destOrd="0" presId="urn:microsoft.com/office/officeart/2005/8/layout/process4"/>
    <dgm:cxn modelId="{4B5F1D0D-71B6-463D-A120-421864D4084F}" type="presParOf" srcId="{FC1CA911-4CAA-4824-89A2-DDC5AB66A0D2}" destId="{A5DA51A6-AABF-4B3D-BE6C-BFCDEC06D5DC}" srcOrd="4" destOrd="0" presId="urn:microsoft.com/office/officeart/2005/8/layout/process4"/>
    <dgm:cxn modelId="{0FB8033A-03FA-4E80-BF13-E04A920573FE}" type="presParOf" srcId="{A5DA51A6-AABF-4B3D-BE6C-BFCDEC06D5DC}" destId="{9A502C26-F58A-42C6-A48A-94F5E4189378}" srcOrd="0" destOrd="0" presId="urn:microsoft.com/office/officeart/2005/8/layout/process4"/>
    <dgm:cxn modelId="{D51C4181-C30B-484A-B0D7-92CC47F834FA}" type="presParOf" srcId="{FC1CA911-4CAA-4824-89A2-DDC5AB66A0D2}" destId="{CBF41759-470C-46B7-A989-5AC72B0A80A3}" srcOrd="5" destOrd="0" presId="urn:microsoft.com/office/officeart/2005/8/layout/process4"/>
    <dgm:cxn modelId="{7689B79A-79DF-4E61-ACD5-C32186060FBC}" type="presParOf" srcId="{FC1CA911-4CAA-4824-89A2-DDC5AB66A0D2}" destId="{AB133264-093A-4492-A15F-ADBDE05E7459}" srcOrd="6" destOrd="0" presId="urn:microsoft.com/office/officeart/2005/8/layout/process4"/>
    <dgm:cxn modelId="{C29BA1AB-2528-42C5-A4E9-0C670E6ABADD}" type="presParOf" srcId="{AB133264-093A-4492-A15F-ADBDE05E7459}" destId="{99F9AFDE-B405-4CEF-8364-3EC18DCBC76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593B0B-245C-467B-8394-273127E36EA6}" type="doc">
      <dgm:prSet loTypeId="urn:microsoft.com/office/officeart/2005/8/layout/process4" loCatId="process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37CC8126-62F3-46BF-8A0A-91A515F1F837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sz="1800" b="1" dirty="0" smtClean="0"/>
            <a:t>創造</a:t>
          </a:r>
          <a:r>
            <a:rPr lang="en-US" altLang="zh-TW" sz="1800" b="1" dirty="0" smtClean="0"/>
            <a:t> </a:t>
          </a:r>
          <a:r>
            <a:rPr lang="en-US" sz="1800" b="1" dirty="0" smtClean="0"/>
            <a:t>Creation</a:t>
          </a:r>
          <a:endParaRPr lang="en-US" sz="1800" b="1" dirty="0"/>
        </a:p>
      </dgm:t>
    </dgm:pt>
    <dgm:pt modelId="{9E08A410-1196-47E7-B4DB-99B99341587E}" type="parTrans" cxnId="{06D77A30-473E-45E9-B6DA-9F8EC6151FFF}">
      <dgm:prSet/>
      <dgm:spPr/>
      <dgm:t>
        <a:bodyPr/>
        <a:lstStyle/>
        <a:p>
          <a:endParaRPr lang="en-US"/>
        </a:p>
      </dgm:t>
    </dgm:pt>
    <dgm:pt modelId="{7C83D4BA-A941-4706-AB30-157FEDC2F89F}" type="sibTrans" cxnId="{06D77A30-473E-45E9-B6DA-9F8EC6151FFF}">
      <dgm:prSet/>
      <dgm:spPr/>
      <dgm:t>
        <a:bodyPr/>
        <a:lstStyle/>
        <a:p>
          <a:endParaRPr lang="en-US"/>
        </a:p>
      </dgm:t>
    </dgm:pt>
    <dgm:pt modelId="{94638078-624D-4322-8DD1-AC66D5E9F8CF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sz="1800" b="1" dirty="0" smtClean="0"/>
            <a:t>揀選</a:t>
          </a:r>
          <a:r>
            <a:rPr lang="en-US" altLang="zh-TW" sz="1800" b="1" dirty="0" smtClean="0"/>
            <a:t> </a:t>
          </a:r>
          <a:r>
            <a:rPr lang="en-US" sz="1800" b="1" dirty="0" smtClean="0"/>
            <a:t>Choice</a:t>
          </a:r>
          <a:endParaRPr lang="en-US" sz="1800" b="1" dirty="0"/>
        </a:p>
      </dgm:t>
    </dgm:pt>
    <dgm:pt modelId="{961567E0-72BF-46A6-9C58-AF7D88B97CAD}" type="parTrans" cxnId="{8A5D639D-520A-4598-98C6-18471F78BD9C}">
      <dgm:prSet/>
      <dgm:spPr/>
      <dgm:t>
        <a:bodyPr/>
        <a:lstStyle/>
        <a:p>
          <a:endParaRPr lang="en-US"/>
        </a:p>
      </dgm:t>
    </dgm:pt>
    <dgm:pt modelId="{01520498-CEC3-4851-BA46-3CBA432A4E94}" type="sibTrans" cxnId="{8A5D639D-520A-4598-98C6-18471F78BD9C}">
      <dgm:prSet/>
      <dgm:spPr/>
      <dgm:t>
        <a:bodyPr/>
        <a:lstStyle/>
        <a:p>
          <a:endParaRPr lang="en-US"/>
        </a:p>
      </dgm:t>
    </dgm:pt>
    <dgm:pt modelId="{B773BF90-C937-4B77-A5FB-D67F36D40E94}">
      <dgm:prSet phldrT="[Text]" custT="1"/>
      <dgm:spPr/>
      <dgm:t>
        <a:bodyPr/>
        <a:lstStyle/>
        <a:p>
          <a:r>
            <a:rPr lang="zh-TW" sz="4400" b="1" dirty="0" smtClean="0"/>
            <a:t>聖化</a:t>
          </a:r>
          <a:r>
            <a:rPr lang="en-US" altLang="zh-TW" sz="4400" b="1" dirty="0" smtClean="0"/>
            <a:t> </a:t>
          </a:r>
          <a:r>
            <a:rPr lang="en-US" sz="4400" b="1" dirty="0" smtClean="0"/>
            <a:t>Consecration</a:t>
          </a:r>
          <a:endParaRPr lang="en-US" sz="4400" b="1" dirty="0"/>
        </a:p>
      </dgm:t>
    </dgm:pt>
    <dgm:pt modelId="{DD0A4E82-03E1-4DF0-9C99-7A7501A8E13E}" type="parTrans" cxnId="{11E9CB98-C661-4765-8699-FE6E82BE217F}">
      <dgm:prSet/>
      <dgm:spPr/>
      <dgm:t>
        <a:bodyPr/>
        <a:lstStyle/>
        <a:p>
          <a:endParaRPr lang="en-US"/>
        </a:p>
      </dgm:t>
    </dgm:pt>
    <dgm:pt modelId="{4849265C-5B65-4FDB-92C4-678CDFE2C68E}" type="sibTrans" cxnId="{11E9CB98-C661-4765-8699-FE6E82BE217F}">
      <dgm:prSet/>
      <dgm:spPr/>
      <dgm:t>
        <a:bodyPr/>
        <a:lstStyle/>
        <a:p>
          <a:endParaRPr lang="en-US"/>
        </a:p>
      </dgm:t>
    </dgm:pt>
    <dgm:pt modelId="{377AF017-493A-4186-880F-39E974B9C9F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sz="1800" b="1" dirty="0" smtClean="0">
              <a:solidFill>
                <a:schemeClr val="tx1"/>
              </a:solidFill>
            </a:rPr>
            <a:t>委任</a:t>
          </a:r>
          <a:r>
            <a:rPr lang="en-US" altLang="zh-TW" sz="1800" b="1" dirty="0" smtClean="0">
              <a:solidFill>
                <a:schemeClr val="tx1"/>
              </a:solidFill>
            </a:rPr>
            <a:t> </a:t>
          </a:r>
          <a:r>
            <a:rPr lang="en-US" sz="1800" b="1" dirty="0" smtClean="0">
              <a:solidFill>
                <a:schemeClr val="tx1"/>
              </a:solidFill>
            </a:rPr>
            <a:t>Commission</a:t>
          </a:r>
          <a:endParaRPr lang="en-US" sz="1800" b="1" dirty="0">
            <a:solidFill>
              <a:schemeClr val="tx1"/>
            </a:solidFill>
          </a:endParaRPr>
        </a:p>
      </dgm:t>
    </dgm:pt>
    <dgm:pt modelId="{14E3F945-A936-4243-939D-D31D4C571FF5}" type="parTrans" cxnId="{9E3C62E8-A7D7-4876-A7F4-465031F44EE4}">
      <dgm:prSet/>
      <dgm:spPr/>
      <dgm:t>
        <a:bodyPr/>
        <a:lstStyle/>
        <a:p>
          <a:endParaRPr lang="en-US"/>
        </a:p>
      </dgm:t>
    </dgm:pt>
    <dgm:pt modelId="{AF36EDEC-CF98-4552-ADFB-577357518AC4}" type="sibTrans" cxnId="{9E3C62E8-A7D7-4876-A7F4-465031F44EE4}">
      <dgm:prSet/>
      <dgm:spPr/>
      <dgm:t>
        <a:bodyPr/>
        <a:lstStyle/>
        <a:p>
          <a:endParaRPr lang="en-US"/>
        </a:p>
      </dgm:t>
    </dgm:pt>
    <dgm:pt modelId="{FC1CA911-4CAA-4824-89A2-DDC5AB66A0D2}" type="pres">
      <dgm:prSet presAssocID="{DB593B0B-245C-467B-8394-273127E36E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01842E-1F97-418C-8961-5E1E21EB26A9}" type="pres">
      <dgm:prSet presAssocID="{377AF017-493A-4186-880F-39E974B9C9FC}" presName="boxAndChildren" presStyleCnt="0"/>
      <dgm:spPr/>
    </dgm:pt>
    <dgm:pt modelId="{3E077D5D-28B0-4CAF-89F8-0C59D7474ABF}" type="pres">
      <dgm:prSet presAssocID="{377AF017-493A-4186-880F-39E974B9C9FC}" presName="parentTextBox" presStyleLbl="node1" presStyleIdx="0" presStyleCnt="4"/>
      <dgm:spPr/>
      <dgm:t>
        <a:bodyPr/>
        <a:lstStyle/>
        <a:p>
          <a:endParaRPr lang="en-US"/>
        </a:p>
      </dgm:t>
    </dgm:pt>
    <dgm:pt modelId="{99A1453D-577F-4F6E-88AA-39D040A60FFC}" type="pres">
      <dgm:prSet presAssocID="{4849265C-5B65-4FDB-92C4-678CDFE2C68E}" presName="sp" presStyleCnt="0"/>
      <dgm:spPr/>
    </dgm:pt>
    <dgm:pt modelId="{E2834EEE-F9A5-43BC-A065-D6C4D103E39E}" type="pres">
      <dgm:prSet presAssocID="{B773BF90-C937-4B77-A5FB-D67F36D40E94}" presName="arrowAndChildren" presStyleCnt="0"/>
      <dgm:spPr/>
    </dgm:pt>
    <dgm:pt modelId="{3F50447B-ED18-4E40-B10C-BA7E78CEF0D2}" type="pres">
      <dgm:prSet presAssocID="{B773BF90-C937-4B77-A5FB-D67F36D40E94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FC625872-4B24-4586-89A5-EEADE897E8B3}" type="pres">
      <dgm:prSet presAssocID="{01520498-CEC3-4851-BA46-3CBA432A4E94}" presName="sp" presStyleCnt="0"/>
      <dgm:spPr/>
    </dgm:pt>
    <dgm:pt modelId="{A5DA51A6-AABF-4B3D-BE6C-BFCDEC06D5DC}" type="pres">
      <dgm:prSet presAssocID="{94638078-624D-4322-8DD1-AC66D5E9F8CF}" presName="arrowAndChildren" presStyleCnt="0"/>
      <dgm:spPr/>
    </dgm:pt>
    <dgm:pt modelId="{9A502C26-F58A-42C6-A48A-94F5E4189378}" type="pres">
      <dgm:prSet presAssocID="{94638078-624D-4322-8DD1-AC66D5E9F8CF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CBF41759-470C-46B7-A989-5AC72B0A80A3}" type="pres">
      <dgm:prSet presAssocID="{7C83D4BA-A941-4706-AB30-157FEDC2F89F}" presName="sp" presStyleCnt="0"/>
      <dgm:spPr/>
    </dgm:pt>
    <dgm:pt modelId="{AB133264-093A-4492-A15F-ADBDE05E7459}" type="pres">
      <dgm:prSet presAssocID="{37CC8126-62F3-46BF-8A0A-91A515F1F837}" presName="arrowAndChildren" presStyleCnt="0"/>
      <dgm:spPr/>
    </dgm:pt>
    <dgm:pt modelId="{99F9AFDE-B405-4CEF-8364-3EC18DCBC762}" type="pres">
      <dgm:prSet presAssocID="{37CC8126-62F3-46BF-8A0A-91A515F1F837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8A5D639D-520A-4598-98C6-18471F78BD9C}" srcId="{DB593B0B-245C-467B-8394-273127E36EA6}" destId="{94638078-624D-4322-8DD1-AC66D5E9F8CF}" srcOrd="1" destOrd="0" parTransId="{961567E0-72BF-46A6-9C58-AF7D88B97CAD}" sibTransId="{01520498-CEC3-4851-BA46-3CBA432A4E94}"/>
    <dgm:cxn modelId="{9E3C62E8-A7D7-4876-A7F4-465031F44EE4}" srcId="{DB593B0B-245C-467B-8394-273127E36EA6}" destId="{377AF017-493A-4186-880F-39E974B9C9FC}" srcOrd="3" destOrd="0" parTransId="{14E3F945-A936-4243-939D-D31D4C571FF5}" sibTransId="{AF36EDEC-CF98-4552-ADFB-577357518AC4}"/>
    <dgm:cxn modelId="{D4266926-3A48-465E-9F47-AFCB131345C8}" type="presOf" srcId="{377AF017-493A-4186-880F-39E974B9C9FC}" destId="{3E077D5D-28B0-4CAF-89F8-0C59D7474ABF}" srcOrd="0" destOrd="0" presId="urn:microsoft.com/office/officeart/2005/8/layout/process4"/>
    <dgm:cxn modelId="{6DAD3BDD-E5A0-47F8-98C6-9BD7CF0DA119}" type="presOf" srcId="{B773BF90-C937-4B77-A5FB-D67F36D40E94}" destId="{3F50447B-ED18-4E40-B10C-BA7E78CEF0D2}" srcOrd="0" destOrd="0" presId="urn:microsoft.com/office/officeart/2005/8/layout/process4"/>
    <dgm:cxn modelId="{15CE7F7C-9DF4-430F-BD35-53AC72A59467}" type="presOf" srcId="{DB593B0B-245C-467B-8394-273127E36EA6}" destId="{FC1CA911-4CAA-4824-89A2-DDC5AB66A0D2}" srcOrd="0" destOrd="0" presId="urn:microsoft.com/office/officeart/2005/8/layout/process4"/>
    <dgm:cxn modelId="{06D77A30-473E-45E9-B6DA-9F8EC6151FFF}" srcId="{DB593B0B-245C-467B-8394-273127E36EA6}" destId="{37CC8126-62F3-46BF-8A0A-91A515F1F837}" srcOrd="0" destOrd="0" parTransId="{9E08A410-1196-47E7-B4DB-99B99341587E}" sibTransId="{7C83D4BA-A941-4706-AB30-157FEDC2F89F}"/>
    <dgm:cxn modelId="{11E9CB98-C661-4765-8699-FE6E82BE217F}" srcId="{DB593B0B-245C-467B-8394-273127E36EA6}" destId="{B773BF90-C937-4B77-A5FB-D67F36D40E94}" srcOrd="2" destOrd="0" parTransId="{DD0A4E82-03E1-4DF0-9C99-7A7501A8E13E}" sibTransId="{4849265C-5B65-4FDB-92C4-678CDFE2C68E}"/>
    <dgm:cxn modelId="{355C0C97-09BC-4481-806C-1CD325EBE57A}" type="presOf" srcId="{37CC8126-62F3-46BF-8A0A-91A515F1F837}" destId="{99F9AFDE-B405-4CEF-8364-3EC18DCBC762}" srcOrd="0" destOrd="0" presId="urn:microsoft.com/office/officeart/2005/8/layout/process4"/>
    <dgm:cxn modelId="{63531D4B-3088-4366-8FC9-3EC620B25DDB}" type="presOf" srcId="{94638078-624D-4322-8DD1-AC66D5E9F8CF}" destId="{9A502C26-F58A-42C6-A48A-94F5E4189378}" srcOrd="0" destOrd="0" presId="urn:microsoft.com/office/officeart/2005/8/layout/process4"/>
    <dgm:cxn modelId="{D83C8F11-C290-4066-8E00-08CAF880A9AC}" type="presParOf" srcId="{FC1CA911-4CAA-4824-89A2-DDC5AB66A0D2}" destId="{2101842E-1F97-418C-8961-5E1E21EB26A9}" srcOrd="0" destOrd="0" presId="urn:microsoft.com/office/officeart/2005/8/layout/process4"/>
    <dgm:cxn modelId="{C6AFE61C-9833-49EA-B72D-961304EBEF5C}" type="presParOf" srcId="{2101842E-1F97-418C-8961-5E1E21EB26A9}" destId="{3E077D5D-28B0-4CAF-89F8-0C59D7474ABF}" srcOrd="0" destOrd="0" presId="urn:microsoft.com/office/officeart/2005/8/layout/process4"/>
    <dgm:cxn modelId="{4D3CF982-16B5-4C10-BC0E-CED7459289ED}" type="presParOf" srcId="{FC1CA911-4CAA-4824-89A2-DDC5AB66A0D2}" destId="{99A1453D-577F-4F6E-88AA-39D040A60FFC}" srcOrd="1" destOrd="0" presId="urn:microsoft.com/office/officeart/2005/8/layout/process4"/>
    <dgm:cxn modelId="{991F8141-CE62-4FD4-B5CC-0457CC3D1D4D}" type="presParOf" srcId="{FC1CA911-4CAA-4824-89A2-DDC5AB66A0D2}" destId="{E2834EEE-F9A5-43BC-A065-D6C4D103E39E}" srcOrd="2" destOrd="0" presId="urn:microsoft.com/office/officeart/2005/8/layout/process4"/>
    <dgm:cxn modelId="{A7C7210C-9633-42FF-948C-84228E4F9965}" type="presParOf" srcId="{E2834EEE-F9A5-43BC-A065-D6C4D103E39E}" destId="{3F50447B-ED18-4E40-B10C-BA7E78CEF0D2}" srcOrd="0" destOrd="0" presId="urn:microsoft.com/office/officeart/2005/8/layout/process4"/>
    <dgm:cxn modelId="{968ADEE4-9051-4BF1-A313-249B80ECEFCE}" type="presParOf" srcId="{FC1CA911-4CAA-4824-89A2-DDC5AB66A0D2}" destId="{FC625872-4B24-4586-89A5-EEADE897E8B3}" srcOrd="3" destOrd="0" presId="urn:microsoft.com/office/officeart/2005/8/layout/process4"/>
    <dgm:cxn modelId="{D369A9A1-8953-462D-8E91-36A7F6F91FDA}" type="presParOf" srcId="{FC1CA911-4CAA-4824-89A2-DDC5AB66A0D2}" destId="{A5DA51A6-AABF-4B3D-BE6C-BFCDEC06D5DC}" srcOrd="4" destOrd="0" presId="urn:microsoft.com/office/officeart/2005/8/layout/process4"/>
    <dgm:cxn modelId="{C846A872-9453-45F1-8E35-5B081806E54A}" type="presParOf" srcId="{A5DA51A6-AABF-4B3D-BE6C-BFCDEC06D5DC}" destId="{9A502C26-F58A-42C6-A48A-94F5E4189378}" srcOrd="0" destOrd="0" presId="urn:microsoft.com/office/officeart/2005/8/layout/process4"/>
    <dgm:cxn modelId="{C167517D-46BC-41B8-BADC-BAD5CAC1EA76}" type="presParOf" srcId="{FC1CA911-4CAA-4824-89A2-DDC5AB66A0D2}" destId="{CBF41759-470C-46B7-A989-5AC72B0A80A3}" srcOrd="5" destOrd="0" presId="urn:microsoft.com/office/officeart/2005/8/layout/process4"/>
    <dgm:cxn modelId="{83E08E06-1337-43AC-BBDE-16E7CB0A9699}" type="presParOf" srcId="{FC1CA911-4CAA-4824-89A2-DDC5AB66A0D2}" destId="{AB133264-093A-4492-A15F-ADBDE05E7459}" srcOrd="6" destOrd="0" presId="urn:microsoft.com/office/officeart/2005/8/layout/process4"/>
    <dgm:cxn modelId="{B81631C9-C088-45D6-B08D-D2D7B7DDECA0}" type="presParOf" srcId="{AB133264-093A-4492-A15F-ADBDE05E7459}" destId="{99F9AFDE-B405-4CEF-8364-3EC18DCBC76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593B0B-245C-467B-8394-273127E36EA6}" type="doc">
      <dgm:prSet loTypeId="urn:microsoft.com/office/officeart/2005/8/layout/process4" loCatId="process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37CC8126-62F3-46BF-8A0A-91A515F1F837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sz="1800" b="1" dirty="0" smtClean="0"/>
            <a:t>創造</a:t>
          </a:r>
          <a:r>
            <a:rPr lang="en-US" altLang="zh-TW" sz="1800" b="1" dirty="0" smtClean="0"/>
            <a:t> </a:t>
          </a:r>
          <a:r>
            <a:rPr lang="en-US" sz="1800" b="1" dirty="0" smtClean="0"/>
            <a:t>Creation</a:t>
          </a:r>
          <a:endParaRPr lang="en-US" sz="1800" b="1" dirty="0"/>
        </a:p>
      </dgm:t>
    </dgm:pt>
    <dgm:pt modelId="{9E08A410-1196-47E7-B4DB-99B99341587E}" type="parTrans" cxnId="{06D77A30-473E-45E9-B6DA-9F8EC6151FFF}">
      <dgm:prSet/>
      <dgm:spPr/>
      <dgm:t>
        <a:bodyPr/>
        <a:lstStyle/>
        <a:p>
          <a:endParaRPr lang="en-US"/>
        </a:p>
      </dgm:t>
    </dgm:pt>
    <dgm:pt modelId="{7C83D4BA-A941-4706-AB30-157FEDC2F89F}" type="sibTrans" cxnId="{06D77A30-473E-45E9-B6DA-9F8EC6151FFF}">
      <dgm:prSet/>
      <dgm:spPr/>
      <dgm:t>
        <a:bodyPr/>
        <a:lstStyle/>
        <a:p>
          <a:endParaRPr lang="en-US"/>
        </a:p>
      </dgm:t>
    </dgm:pt>
    <dgm:pt modelId="{94638078-624D-4322-8DD1-AC66D5E9F8CF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sz="1800" b="1" dirty="0" smtClean="0"/>
            <a:t>揀選</a:t>
          </a:r>
          <a:r>
            <a:rPr lang="en-US" altLang="zh-TW" sz="1800" b="1" dirty="0" smtClean="0"/>
            <a:t> </a:t>
          </a:r>
          <a:r>
            <a:rPr lang="en-US" sz="1800" b="1" dirty="0" smtClean="0"/>
            <a:t>Choice</a:t>
          </a:r>
          <a:endParaRPr lang="en-US" sz="1800" b="1" dirty="0"/>
        </a:p>
      </dgm:t>
    </dgm:pt>
    <dgm:pt modelId="{961567E0-72BF-46A6-9C58-AF7D88B97CAD}" type="parTrans" cxnId="{8A5D639D-520A-4598-98C6-18471F78BD9C}">
      <dgm:prSet/>
      <dgm:spPr/>
      <dgm:t>
        <a:bodyPr/>
        <a:lstStyle/>
        <a:p>
          <a:endParaRPr lang="en-US"/>
        </a:p>
      </dgm:t>
    </dgm:pt>
    <dgm:pt modelId="{01520498-CEC3-4851-BA46-3CBA432A4E94}" type="sibTrans" cxnId="{8A5D639D-520A-4598-98C6-18471F78BD9C}">
      <dgm:prSet/>
      <dgm:spPr/>
      <dgm:t>
        <a:bodyPr/>
        <a:lstStyle/>
        <a:p>
          <a:endParaRPr lang="en-US"/>
        </a:p>
      </dgm:t>
    </dgm:pt>
    <dgm:pt modelId="{B773BF90-C937-4B77-A5FB-D67F36D40E94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sz="1800" b="1" dirty="0" smtClean="0"/>
            <a:t>聖化</a:t>
          </a:r>
          <a:r>
            <a:rPr lang="en-US" altLang="zh-TW" sz="1800" b="1" dirty="0" smtClean="0"/>
            <a:t> </a:t>
          </a:r>
          <a:r>
            <a:rPr lang="en-US" sz="1800" b="1" dirty="0" smtClean="0"/>
            <a:t>Consecration</a:t>
          </a:r>
          <a:endParaRPr lang="en-US" sz="1800" b="1" dirty="0"/>
        </a:p>
      </dgm:t>
    </dgm:pt>
    <dgm:pt modelId="{DD0A4E82-03E1-4DF0-9C99-7A7501A8E13E}" type="parTrans" cxnId="{11E9CB98-C661-4765-8699-FE6E82BE217F}">
      <dgm:prSet/>
      <dgm:spPr/>
      <dgm:t>
        <a:bodyPr/>
        <a:lstStyle/>
        <a:p>
          <a:endParaRPr lang="en-US"/>
        </a:p>
      </dgm:t>
    </dgm:pt>
    <dgm:pt modelId="{4849265C-5B65-4FDB-92C4-678CDFE2C68E}" type="sibTrans" cxnId="{11E9CB98-C661-4765-8699-FE6E82BE217F}">
      <dgm:prSet/>
      <dgm:spPr/>
      <dgm:t>
        <a:bodyPr/>
        <a:lstStyle/>
        <a:p>
          <a:endParaRPr lang="en-US"/>
        </a:p>
      </dgm:t>
    </dgm:pt>
    <dgm:pt modelId="{377AF017-493A-4186-880F-39E974B9C9FC}">
      <dgm:prSet custT="1"/>
      <dgm:spPr/>
      <dgm:t>
        <a:bodyPr/>
        <a:lstStyle/>
        <a:p>
          <a:r>
            <a:rPr lang="zh-TW" sz="4400" b="1" dirty="0" smtClean="0">
              <a:solidFill>
                <a:schemeClr val="tx1"/>
              </a:solidFill>
            </a:rPr>
            <a:t>委任</a:t>
          </a:r>
          <a:r>
            <a:rPr lang="en-US" altLang="zh-TW" sz="4400" b="1" dirty="0" smtClean="0">
              <a:solidFill>
                <a:schemeClr val="tx1"/>
              </a:solidFill>
            </a:rPr>
            <a:t> </a:t>
          </a:r>
          <a:r>
            <a:rPr lang="en-US" sz="4400" b="1" dirty="0" smtClean="0">
              <a:solidFill>
                <a:schemeClr val="tx1"/>
              </a:solidFill>
            </a:rPr>
            <a:t>Commission</a:t>
          </a:r>
          <a:endParaRPr lang="en-US" sz="4400" b="1" dirty="0">
            <a:solidFill>
              <a:schemeClr val="tx1"/>
            </a:solidFill>
          </a:endParaRPr>
        </a:p>
      </dgm:t>
    </dgm:pt>
    <dgm:pt modelId="{14E3F945-A936-4243-939D-D31D4C571FF5}" type="parTrans" cxnId="{9E3C62E8-A7D7-4876-A7F4-465031F44EE4}">
      <dgm:prSet/>
      <dgm:spPr/>
      <dgm:t>
        <a:bodyPr/>
        <a:lstStyle/>
        <a:p>
          <a:endParaRPr lang="en-US"/>
        </a:p>
      </dgm:t>
    </dgm:pt>
    <dgm:pt modelId="{AF36EDEC-CF98-4552-ADFB-577357518AC4}" type="sibTrans" cxnId="{9E3C62E8-A7D7-4876-A7F4-465031F44EE4}">
      <dgm:prSet/>
      <dgm:spPr/>
      <dgm:t>
        <a:bodyPr/>
        <a:lstStyle/>
        <a:p>
          <a:endParaRPr lang="en-US"/>
        </a:p>
      </dgm:t>
    </dgm:pt>
    <dgm:pt modelId="{FC1CA911-4CAA-4824-89A2-DDC5AB66A0D2}" type="pres">
      <dgm:prSet presAssocID="{DB593B0B-245C-467B-8394-273127E36E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01842E-1F97-418C-8961-5E1E21EB26A9}" type="pres">
      <dgm:prSet presAssocID="{377AF017-493A-4186-880F-39E974B9C9FC}" presName="boxAndChildren" presStyleCnt="0"/>
      <dgm:spPr/>
    </dgm:pt>
    <dgm:pt modelId="{3E077D5D-28B0-4CAF-89F8-0C59D7474ABF}" type="pres">
      <dgm:prSet presAssocID="{377AF017-493A-4186-880F-39E974B9C9FC}" presName="parentTextBox" presStyleLbl="node1" presStyleIdx="0" presStyleCnt="4"/>
      <dgm:spPr/>
      <dgm:t>
        <a:bodyPr/>
        <a:lstStyle/>
        <a:p>
          <a:endParaRPr lang="en-US"/>
        </a:p>
      </dgm:t>
    </dgm:pt>
    <dgm:pt modelId="{99A1453D-577F-4F6E-88AA-39D040A60FFC}" type="pres">
      <dgm:prSet presAssocID="{4849265C-5B65-4FDB-92C4-678CDFE2C68E}" presName="sp" presStyleCnt="0"/>
      <dgm:spPr/>
    </dgm:pt>
    <dgm:pt modelId="{E2834EEE-F9A5-43BC-A065-D6C4D103E39E}" type="pres">
      <dgm:prSet presAssocID="{B773BF90-C937-4B77-A5FB-D67F36D40E94}" presName="arrowAndChildren" presStyleCnt="0"/>
      <dgm:spPr/>
    </dgm:pt>
    <dgm:pt modelId="{3F50447B-ED18-4E40-B10C-BA7E78CEF0D2}" type="pres">
      <dgm:prSet presAssocID="{B773BF90-C937-4B77-A5FB-D67F36D40E94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FC625872-4B24-4586-89A5-EEADE897E8B3}" type="pres">
      <dgm:prSet presAssocID="{01520498-CEC3-4851-BA46-3CBA432A4E94}" presName="sp" presStyleCnt="0"/>
      <dgm:spPr/>
    </dgm:pt>
    <dgm:pt modelId="{A5DA51A6-AABF-4B3D-BE6C-BFCDEC06D5DC}" type="pres">
      <dgm:prSet presAssocID="{94638078-624D-4322-8DD1-AC66D5E9F8CF}" presName="arrowAndChildren" presStyleCnt="0"/>
      <dgm:spPr/>
    </dgm:pt>
    <dgm:pt modelId="{9A502C26-F58A-42C6-A48A-94F5E4189378}" type="pres">
      <dgm:prSet presAssocID="{94638078-624D-4322-8DD1-AC66D5E9F8CF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CBF41759-470C-46B7-A989-5AC72B0A80A3}" type="pres">
      <dgm:prSet presAssocID="{7C83D4BA-A941-4706-AB30-157FEDC2F89F}" presName="sp" presStyleCnt="0"/>
      <dgm:spPr/>
    </dgm:pt>
    <dgm:pt modelId="{AB133264-093A-4492-A15F-ADBDE05E7459}" type="pres">
      <dgm:prSet presAssocID="{37CC8126-62F3-46BF-8A0A-91A515F1F837}" presName="arrowAndChildren" presStyleCnt="0"/>
      <dgm:spPr/>
    </dgm:pt>
    <dgm:pt modelId="{99F9AFDE-B405-4CEF-8364-3EC18DCBC762}" type="pres">
      <dgm:prSet presAssocID="{37CC8126-62F3-46BF-8A0A-91A515F1F837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8A5D639D-520A-4598-98C6-18471F78BD9C}" srcId="{DB593B0B-245C-467B-8394-273127E36EA6}" destId="{94638078-624D-4322-8DD1-AC66D5E9F8CF}" srcOrd="1" destOrd="0" parTransId="{961567E0-72BF-46A6-9C58-AF7D88B97CAD}" sibTransId="{01520498-CEC3-4851-BA46-3CBA432A4E94}"/>
    <dgm:cxn modelId="{9E3C62E8-A7D7-4876-A7F4-465031F44EE4}" srcId="{DB593B0B-245C-467B-8394-273127E36EA6}" destId="{377AF017-493A-4186-880F-39E974B9C9FC}" srcOrd="3" destOrd="0" parTransId="{14E3F945-A936-4243-939D-D31D4C571FF5}" sibTransId="{AF36EDEC-CF98-4552-ADFB-577357518AC4}"/>
    <dgm:cxn modelId="{45809930-A869-476F-B53B-850F39D56CE2}" type="presOf" srcId="{DB593B0B-245C-467B-8394-273127E36EA6}" destId="{FC1CA911-4CAA-4824-89A2-DDC5AB66A0D2}" srcOrd="0" destOrd="0" presId="urn:microsoft.com/office/officeart/2005/8/layout/process4"/>
    <dgm:cxn modelId="{047B1699-B22F-48EA-B872-D548DF01989C}" type="presOf" srcId="{B773BF90-C937-4B77-A5FB-D67F36D40E94}" destId="{3F50447B-ED18-4E40-B10C-BA7E78CEF0D2}" srcOrd="0" destOrd="0" presId="urn:microsoft.com/office/officeart/2005/8/layout/process4"/>
    <dgm:cxn modelId="{24B3F1C3-BA70-4BF9-87F6-EBAC4463D2C5}" type="presOf" srcId="{37CC8126-62F3-46BF-8A0A-91A515F1F837}" destId="{99F9AFDE-B405-4CEF-8364-3EC18DCBC762}" srcOrd="0" destOrd="0" presId="urn:microsoft.com/office/officeart/2005/8/layout/process4"/>
    <dgm:cxn modelId="{06D77A30-473E-45E9-B6DA-9F8EC6151FFF}" srcId="{DB593B0B-245C-467B-8394-273127E36EA6}" destId="{37CC8126-62F3-46BF-8A0A-91A515F1F837}" srcOrd="0" destOrd="0" parTransId="{9E08A410-1196-47E7-B4DB-99B99341587E}" sibTransId="{7C83D4BA-A941-4706-AB30-157FEDC2F89F}"/>
    <dgm:cxn modelId="{11E9CB98-C661-4765-8699-FE6E82BE217F}" srcId="{DB593B0B-245C-467B-8394-273127E36EA6}" destId="{B773BF90-C937-4B77-A5FB-D67F36D40E94}" srcOrd="2" destOrd="0" parTransId="{DD0A4E82-03E1-4DF0-9C99-7A7501A8E13E}" sibTransId="{4849265C-5B65-4FDB-92C4-678CDFE2C68E}"/>
    <dgm:cxn modelId="{341A804F-9821-4EB8-9E77-84EA9FD6D5BF}" type="presOf" srcId="{94638078-624D-4322-8DD1-AC66D5E9F8CF}" destId="{9A502C26-F58A-42C6-A48A-94F5E4189378}" srcOrd="0" destOrd="0" presId="urn:microsoft.com/office/officeart/2005/8/layout/process4"/>
    <dgm:cxn modelId="{50F268AA-DF87-411D-99E8-973ACA78CE64}" type="presOf" srcId="{377AF017-493A-4186-880F-39E974B9C9FC}" destId="{3E077D5D-28B0-4CAF-89F8-0C59D7474ABF}" srcOrd="0" destOrd="0" presId="urn:microsoft.com/office/officeart/2005/8/layout/process4"/>
    <dgm:cxn modelId="{FD17E588-5387-4099-89DD-A5D3C43C2072}" type="presParOf" srcId="{FC1CA911-4CAA-4824-89A2-DDC5AB66A0D2}" destId="{2101842E-1F97-418C-8961-5E1E21EB26A9}" srcOrd="0" destOrd="0" presId="urn:microsoft.com/office/officeart/2005/8/layout/process4"/>
    <dgm:cxn modelId="{112D874C-D9C0-4B12-8D76-3525865E179B}" type="presParOf" srcId="{2101842E-1F97-418C-8961-5E1E21EB26A9}" destId="{3E077D5D-28B0-4CAF-89F8-0C59D7474ABF}" srcOrd="0" destOrd="0" presId="urn:microsoft.com/office/officeart/2005/8/layout/process4"/>
    <dgm:cxn modelId="{20EF5171-A8C1-410B-B528-62F8830648A1}" type="presParOf" srcId="{FC1CA911-4CAA-4824-89A2-DDC5AB66A0D2}" destId="{99A1453D-577F-4F6E-88AA-39D040A60FFC}" srcOrd="1" destOrd="0" presId="urn:microsoft.com/office/officeart/2005/8/layout/process4"/>
    <dgm:cxn modelId="{857D30F7-317C-428E-A21A-B41181AC58D3}" type="presParOf" srcId="{FC1CA911-4CAA-4824-89A2-DDC5AB66A0D2}" destId="{E2834EEE-F9A5-43BC-A065-D6C4D103E39E}" srcOrd="2" destOrd="0" presId="urn:microsoft.com/office/officeart/2005/8/layout/process4"/>
    <dgm:cxn modelId="{77EE6548-6C16-40AF-B376-19664A4CB434}" type="presParOf" srcId="{E2834EEE-F9A5-43BC-A065-D6C4D103E39E}" destId="{3F50447B-ED18-4E40-B10C-BA7E78CEF0D2}" srcOrd="0" destOrd="0" presId="urn:microsoft.com/office/officeart/2005/8/layout/process4"/>
    <dgm:cxn modelId="{80A4DC1C-533D-4864-A805-DBDE18800420}" type="presParOf" srcId="{FC1CA911-4CAA-4824-89A2-DDC5AB66A0D2}" destId="{FC625872-4B24-4586-89A5-EEADE897E8B3}" srcOrd="3" destOrd="0" presId="urn:microsoft.com/office/officeart/2005/8/layout/process4"/>
    <dgm:cxn modelId="{7D4C8893-2B73-4A46-862A-7FEC829F5A1C}" type="presParOf" srcId="{FC1CA911-4CAA-4824-89A2-DDC5AB66A0D2}" destId="{A5DA51A6-AABF-4B3D-BE6C-BFCDEC06D5DC}" srcOrd="4" destOrd="0" presId="urn:microsoft.com/office/officeart/2005/8/layout/process4"/>
    <dgm:cxn modelId="{3976C320-2489-4A60-ABB4-5537DFB00F8A}" type="presParOf" srcId="{A5DA51A6-AABF-4B3D-BE6C-BFCDEC06D5DC}" destId="{9A502C26-F58A-42C6-A48A-94F5E4189378}" srcOrd="0" destOrd="0" presId="urn:microsoft.com/office/officeart/2005/8/layout/process4"/>
    <dgm:cxn modelId="{0F70150B-2680-4F83-A2A4-DE1F32432F4D}" type="presParOf" srcId="{FC1CA911-4CAA-4824-89A2-DDC5AB66A0D2}" destId="{CBF41759-470C-46B7-A989-5AC72B0A80A3}" srcOrd="5" destOrd="0" presId="urn:microsoft.com/office/officeart/2005/8/layout/process4"/>
    <dgm:cxn modelId="{AAD22A77-786F-46E4-9D42-E95C800C5B7B}" type="presParOf" srcId="{FC1CA911-4CAA-4824-89A2-DDC5AB66A0D2}" destId="{AB133264-093A-4492-A15F-ADBDE05E7459}" srcOrd="6" destOrd="0" presId="urn:microsoft.com/office/officeart/2005/8/layout/process4"/>
    <dgm:cxn modelId="{029672A3-E248-46A4-ACE0-AF43E2978704}" type="presParOf" srcId="{AB133264-093A-4492-A15F-ADBDE05E7459}" destId="{99F9AFDE-B405-4CEF-8364-3EC18DCBC76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77D5D-28B0-4CAF-89F8-0C59D7474ABF}">
      <dsp:nvSpPr>
        <dsp:cNvPr id="0" name=""/>
        <dsp:cNvSpPr/>
      </dsp:nvSpPr>
      <dsp:spPr>
        <a:xfrm>
          <a:off x="0" y="3333360"/>
          <a:ext cx="6096000" cy="7292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1" kern="1200" dirty="0" smtClean="0">
              <a:solidFill>
                <a:schemeClr val="tx1"/>
              </a:solidFill>
            </a:rPr>
            <a:t>委任</a:t>
          </a:r>
          <a:r>
            <a:rPr lang="en-US" altLang="zh-TW" sz="3600" b="1" kern="1200" dirty="0" smtClean="0">
              <a:solidFill>
                <a:schemeClr val="tx1"/>
              </a:solidFill>
            </a:rPr>
            <a:t> </a:t>
          </a:r>
          <a:r>
            <a:rPr lang="en-US" sz="3600" b="1" kern="1200" dirty="0" smtClean="0">
              <a:solidFill>
                <a:schemeClr val="tx1"/>
              </a:solidFill>
            </a:rPr>
            <a:t>Commission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0" y="3333360"/>
        <a:ext cx="6096000" cy="729257"/>
      </dsp:txXfrm>
    </dsp:sp>
    <dsp:sp modelId="{3F50447B-ED18-4E40-B10C-BA7E78CEF0D2}">
      <dsp:nvSpPr>
        <dsp:cNvPr id="0" name=""/>
        <dsp:cNvSpPr/>
      </dsp:nvSpPr>
      <dsp:spPr>
        <a:xfrm rot="10800000">
          <a:off x="0" y="2222700"/>
          <a:ext cx="6096000" cy="1121598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1" kern="1200" dirty="0" smtClean="0"/>
            <a:t>聖化</a:t>
          </a:r>
          <a:r>
            <a:rPr lang="en-US" altLang="zh-TW" sz="3600" b="1" kern="1200" dirty="0" smtClean="0"/>
            <a:t> </a:t>
          </a:r>
          <a:r>
            <a:rPr lang="en-US" sz="3600" b="1" kern="1200" dirty="0" smtClean="0"/>
            <a:t>Consecration</a:t>
          </a:r>
          <a:endParaRPr lang="en-US" sz="3600" b="1" kern="1200" dirty="0"/>
        </a:p>
      </dsp:txBody>
      <dsp:txXfrm rot="10800000">
        <a:off x="0" y="2222700"/>
        <a:ext cx="6096000" cy="728781"/>
      </dsp:txXfrm>
    </dsp:sp>
    <dsp:sp modelId="{9A502C26-F58A-42C6-A48A-94F5E4189378}">
      <dsp:nvSpPr>
        <dsp:cNvPr id="0" name=""/>
        <dsp:cNvSpPr/>
      </dsp:nvSpPr>
      <dsp:spPr>
        <a:xfrm rot="10800000">
          <a:off x="0" y="1112041"/>
          <a:ext cx="6096000" cy="1121598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1" kern="1200" dirty="0" smtClean="0"/>
            <a:t>揀選</a:t>
          </a:r>
          <a:r>
            <a:rPr lang="en-US" altLang="zh-TW" sz="3600" b="1" kern="1200" dirty="0" smtClean="0"/>
            <a:t> </a:t>
          </a:r>
          <a:r>
            <a:rPr lang="en-US" sz="3600" b="1" kern="1200" dirty="0" smtClean="0"/>
            <a:t>Choice</a:t>
          </a:r>
          <a:endParaRPr lang="en-US" sz="3600" b="1" kern="1200" dirty="0"/>
        </a:p>
      </dsp:txBody>
      <dsp:txXfrm rot="10800000">
        <a:off x="0" y="1112041"/>
        <a:ext cx="6096000" cy="728781"/>
      </dsp:txXfrm>
    </dsp:sp>
    <dsp:sp modelId="{99F9AFDE-B405-4CEF-8364-3EC18DCBC762}">
      <dsp:nvSpPr>
        <dsp:cNvPr id="0" name=""/>
        <dsp:cNvSpPr/>
      </dsp:nvSpPr>
      <dsp:spPr>
        <a:xfrm rot="10800000">
          <a:off x="0" y="1381"/>
          <a:ext cx="6096000" cy="1121598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1" kern="1200" dirty="0" smtClean="0"/>
            <a:t>創造</a:t>
          </a:r>
          <a:r>
            <a:rPr lang="en-US" altLang="zh-TW" sz="3600" b="1" kern="1200" dirty="0" smtClean="0"/>
            <a:t> </a:t>
          </a:r>
          <a:r>
            <a:rPr lang="en-US" sz="3600" b="1" kern="1200" dirty="0" smtClean="0"/>
            <a:t>Creation</a:t>
          </a:r>
          <a:endParaRPr lang="en-US" sz="3600" b="1" kern="1200" dirty="0"/>
        </a:p>
      </dsp:txBody>
      <dsp:txXfrm rot="10800000">
        <a:off x="0" y="1381"/>
        <a:ext cx="6096000" cy="7287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77D5D-28B0-4CAF-89F8-0C59D7474ABF}">
      <dsp:nvSpPr>
        <dsp:cNvPr id="0" name=""/>
        <dsp:cNvSpPr/>
      </dsp:nvSpPr>
      <dsp:spPr>
        <a:xfrm>
          <a:off x="0" y="3333360"/>
          <a:ext cx="6096000" cy="72925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dirty="0" smtClean="0">
              <a:solidFill>
                <a:schemeClr val="tx1"/>
              </a:solidFill>
            </a:rPr>
            <a:t>委任</a:t>
          </a:r>
          <a:r>
            <a:rPr lang="en-US" altLang="zh-TW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smtClean="0">
              <a:solidFill>
                <a:schemeClr val="tx1"/>
              </a:solidFill>
            </a:rPr>
            <a:t>Commission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0" y="3333360"/>
        <a:ext cx="6096000" cy="729257"/>
      </dsp:txXfrm>
    </dsp:sp>
    <dsp:sp modelId="{3F50447B-ED18-4E40-B10C-BA7E78CEF0D2}">
      <dsp:nvSpPr>
        <dsp:cNvPr id="0" name=""/>
        <dsp:cNvSpPr/>
      </dsp:nvSpPr>
      <dsp:spPr>
        <a:xfrm rot="10800000">
          <a:off x="0" y="2222700"/>
          <a:ext cx="6096000" cy="1121598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dirty="0" smtClean="0"/>
            <a:t>聖化</a:t>
          </a:r>
          <a:r>
            <a:rPr lang="en-US" altLang="zh-TW" sz="1800" b="1" kern="1200" dirty="0" smtClean="0"/>
            <a:t> </a:t>
          </a:r>
          <a:r>
            <a:rPr lang="en-US" sz="1800" b="1" kern="1200" dirty="0" smtClean="0"/>
            <a:t>Consecration</a:t>
          </a:r>
          <a:endParaRPr lang="en-US" sz="1800" b="1" kern="1200" dirty="0"/>
        </a:p>
      </dsp:txBody>
      <dsp:txXfrm rot="10800000">
        <a:off x="0" y="2222700"/>
        <a:ext cx="6096000" cy="728781"/>
      </dsp:txXfrm>
    </dsp:sp>
    <dsp:sp modelId="{9A502C26-F58A-42C6-A48A-94F5E4189378}">
      <dsp:nvSpPr>
        <dsp:cNvPr id="0" name=""/>
        <dsp:cNvSpPr/>
      </dsp:nvSpPr>
      <dsp:spPr>
        <a:xfrm rot="10800000">
          <a:off x="0" y="1112041"/>
          <a:ext cx="6096000" cy="1121598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400" b="1" kern="1200" dirty="0" smtClean="0"/>
            <a:t>揀選</a:t>
          </a:r>
          <a:r>
            <a:rPr lang="en-US" altLang="zh-TW" sz="4400" b="1" kern="1200" dirty="0" smtClean="0"/>
            <a:t> </a:t>
          </a:r>
          <a:r>
            <a:rPr lang="en-US" sz="4400" b="1" kern="1200" dirty="0" smtClean="0"/>
            <a:t>Choice</a:t>
          </a:r>
          <a:endParaRPr lang="en-US" sz="4400" b="1" kern="1200" dirty="0"/>
        </a:p>
      </dsp:txBody>
      <dsp:txXfrm rot="10800000">
        <a:off x="0" y="1112041"/>
        <a:ext cx="6096000" cy="728781"/>
      </dsp:txXfrm>
    </dsp:sp>
    <dsp:sp modelId="{99F9AFDE-B405-4CEF-8364-3EC18DCBC762}">
      <dsp:nvSpPr>
        <dsp:cNvPr id="0" name=""/>
        <dsp:cNvSpPr/>
      </dsp:nvSpPr>
      <dsp:spPr>
        <a:xfrm rot="10800000">
          <a:off x="0" y="1381"/>
          <a:ext cx="6096000" cy="1121598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dirty="0" smtClean="0"/>
            <a:t>創造</a:t>
          </a:r>
          <a:r>
            <a:rPr lang="en-US" altLang="zh-TW" sz="1800" b="1" kern="1200" dirty="0" smtClean="0"/>
            <a:t> </a:t>
          </a:r>
          <a:r>
            <a:rPr lang="en-US" sz="1800" b="1" kern="1200" dirty="0" smtClean="0"/>
            <a:t>Creation</a:t>
          </a:r>
          <a:endParaRPr lang="en-US" sz="1800" b="1" kern="1200" dirty="0"/>
        </a:p>
      </dsp:txBody>
      <dsp:txXfrm rot="10800000">
        <a:off x="0" y="1381"/>
        <a:ext cx="6096000" cy="7287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77D5D-28B0-4CAF-89F8-0C59D7474ABF}">
      <dsp:nvSpPr>
        <dsp:cNvPr id="0" name=""/>
        <dsp:cNvSpPr/>
      </dsp:nvSpPr>
      <dsp:spPr>
        <a:xfrm>
          <a:off x="0" y="3333360"/>
          <a:ext cx="6096000" cy="72925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dirty="0" smtClean="0">
              <a:solidFill>
                <a:schemeClr val="tx1"/>
              </a:solidFill>
            </a:rPr>
            <a:t>委任</a:t>
          </a:r>
          <a:r>
            <a:rPr lang="en-US" altLang="zh-TW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smtClean="0">
              <a:solidFill>
                <a:schemeClr val="tx1"/>
              </a:solidFill>
            </a:rPr>
            <a:t>Commission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0" y="3333360"/>
        <a:ext cx="6096000" cy="729257"/>
      </dsp:txXfrm>
    </dsp:sp>
    <dsp:sp modelId="{3F50447B-ED18-4E40-B10C-BA7E78CEF0D2}">
      <dsp:nvSpPr>
        <dsp:cNvPr id="0" name=""/>
        <dsp:cNvSpPr/>
      </dsp:nvSpPr>
      <dsp:spPr>
        <a:xfrm rot="10800000">
          <a:off x="0" y="2222700"/>
          <a:ext cx="6096000" cy="1121598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400" b="1" kern="1200" dirty="0" smtClean="0"/>
            <a:t>聖化</a:t>
          </a:r>
          <a:r>
            <a:rPr lang="en-US" altLang="zh-TW" sz="4400" b="1" kern="1200" dirty="0" smtClean="0"/>
            <a:t> </a:t>
          </a:r>
          <a:r>
            <a:rPr lang="en-US" sz="4400" b="1" kern="1200" dirty="0" smtClean="0"/>
            <a:t>Consecration</a:t>
          </a:r>
          <a:endParaRPr lang="en-US" sz="4400" b="1" kern="1200" dirty="0"/>
        </a:p>
      </dsp:txBody>
      <dsp:txXfrm rot="10800000">
        <a:off x="0" y="2222700"/>
        <a:ext cx="6096000" cy="728781"/>
      </dsp:txXfrm>
    </dsp:sp>
    <dsp:sp modelId="{9A502C26-F58A-42C6-A48A-94F5E4189378}">
      <dsp:nvSpPr>
        <dsp:cNvPr id="0" name=""/>
        <dsp:cNvSpPr/>
      </dsp:nvSpPr>
      <dsp:spPr>
        <a:xfrm rot="10800000">
          <a:off x="0" y="1112041"/>
          <a:ext cx="6096000" cy="1121598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dirty="0" smtClean="0"/>
            <a:t>揀選</a:t>
          </a:r>
          <a:r>
            <a:rPr lang="en-US" altLang="zh-TW" sz="1800" b="1" kern="1200" dirty="0" smtClean="0"/>
            <a:t> </a:t>
          </a:r>
          <a:r>
            <a:rPr lang="en-US" sz="1800" b="1" kern="1200" dirty="0" smtClean="0"/>
            <a:t>Choice</a:t>
          </a:r>
          <a:endParaRPr lang="en-US" sz="1800" b="1" kern="1200" dirty="0"/>
        </a:p>
      </dsp:txBody>
      <dsp:txXfrm rot="10800000">
        <a:off x="0" y="1112041"/>
        <a:ext cx="6096000" cy="728781"/>
      </dsp:txXfrm>
    </dsp:sp>
    <dsp:sp modelId="{99F9AFDE-B405-4CEF-8364-3EC18DCBC762}">
      <dsp:nvSpPr>
        <dsp:cNvPr id="0" name=""/>
        <dsp:cNvSpPr/>
      </dsp:nvSpPr>
      <dsp:spPr>
        <a:xfrm rot="10800000">
          <a:off x="0" y="1381"/>
          <a:ext cx="6096000" cy="1121598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dirty="0" smtClean="0"/>
            <a:t>創造</a:t>
          </a:r>
          <a:r>
            <a:rPr lang="en-US" altLang="zh-TW" sz="1800" b="1" kern="1200" dirty="0" smtClean="0"/>
            <a:t> </a:t>
          </a:r>
          <a:r>
            <a:rPr lang="en-US" sz="1800" b="1" kern="1200" dirty="0" smtClean="0"/>
            <a:t>Creation</a:t>
          </a:r>
          <a:endParaRPr lang="en-US" sz="1800" b="1" kern="1200" dirty="0"/>
        </a:p>
      </dsp:txBody>
      <dsp:txXfrm rot="10800000">
        <a:off x="0" y="1381"/>
        <a:ext cx="6096000" cy="7287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77D5D-28B0-4CAF-89F8-0C59D7474ABF}">
      <dsp:nvSpPr>
        <dsp:cNvPr id="0" name=""/>
        <dsp:cNvSpPr/>
      </dsp:nvSpPr>
      <dsp:spPr>
        <a:xfrm>
          <a:off x="0" y="3333360"/>
          <a:ext cx="6096000" cy="7292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400" b="1" kern="1200" dirty="0" smtClean="0">
              <a:solidFill>
                <a:schemeClr val="tx1"/>
              </a:solidFill>
            </a:rPr>
            <a:t>委任</a:t>
          </a:r>
          <a:r>
            <a:rPr lang="en-US" altLang="zh-TW" sz="4400" b="1" kern="1200" dirty="0" smtClean="0">
              <a:solidFill>
                <a:schemeClr val="tx1"/>
              </a:solidFill>
            </a:rPr>
            <a:t> </a:t>
          </a:r>
          <a:r>
            <a:rPr lang="en-US" sz="4400" b="1" kern="1200" dirty="0" smtClean="0">
              <a:solidFill>
                <a:schemeClr val="tx1"/>
              </a:solidFill>
            </a:rPr>
            <a:t>Commission</a:t>
          </a:r>
          <a:endParaRPr lang="en-US" sz="4400" b="1" kern="1200" dirty="0">
            <a:solidFill>
              <a:schemeClr val="tx1"/>
            </a:solidFill>
          </a:endParaRPr>
        </a:p>
      </dsp:txBody>
      <dsp:txXfrm>
        <a:off x="0" y="3333360"/>
        <a:ext cx="6096000" cy="729257"/>
      </dsp:txXfrm>
    </dsp:sp>
    <dsp:sp modelId="{3F50447B-ED18-4E40-B10C-BA7E78CEF0D2}">
      <dsp:nvSpPr>
        <dsp:cNvPr id="0" name=""/>
        <dsp:cNvSpPr/>
      </dsp:nvSpPr>
      <dsp:spPr>
        <a:xfrm rot="10800000">
          <a:off x="0" y="2222700"/>
          <a:ext cx="6096000" cy="1121598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dirty="0" smtClean="0"/>
            <a:t>聖化</a:t>
          </a:r>
          <a:r>
            <a:rPr lang="en-US" altLang="zh-TW" sz="1800" b="1" kern="1200" dirty="0" smtClean="0"/>
            <a:t> </a:t>
          </a:r>
          <a:r>
            <a:rPr lang="en-US" sz="1800" b="1" kern="1200" dirty="0" smtClean="0"/>
            <a:t>Consecration</a:t>
          </a:r>
          <a:endParaRPr lang="en-US" sz="1800" b="1" kern="1200" dirty="0"/>
        </a:p>
      </dsp:txBody>
      <dsp:txXfrm rot="10800000">
        <a:off x="0" y="2222700"/>
        <a:ext cx="6096000" cy="728781"/>
      </dsp:txXfrm>
    </dsp:sp>
    <dsp:sp modelId="{9A502C26-F58A-42C6-A48A-94F5E4189378}">
      <dsp:nvSpPr>
        <dsp:cNvPr id="0" name=""/>
        <dsp:cNvSpPr/>
      </dsp:nvSpPr>
      <dsp:spPr>
        <a:xfrm rot="10800000">
          <a:off x="0" y="1112041"/>
          <a:ext cx="6096000" cy="1121598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dirty="0" smtClean="0"/>
            <a:t>揀選</a:t>
          </a:r>
          <a:r>
            <a:rPr lang="en-US" altLang="zh-TW" sz="1800" b="1" kern="1200" dirty="0" smtClean="0"/>
            <a:t> </a:t>
          </a:r>
          <a:r>
            <a:rPr lang="en-US" sz="1800" b="1" kern="1200" dirty="0" smtClean="0"/>
            <a:t>Choice</a:t>
          </a:r>
          <a:endParaRPr lang="en-US" sz="1800" b="1" kern="1200" dirty="0"/>
        </a:p>
      </dsp:txBody>
      <dsp:txXfrm rot="10800000">
        <a:off x="0" y="1112041"/>
        <a:ext cx="6096000" cy="728781"/>
      </dsp:txXfrm>
    </dsp:sp>
    <dsp:sp modelId="{99F9AFDE-B405-4CEF-8364-3EC18DCBC762}">
      <dsp:nvSpPr>
        <dsp:cNvPr id="0" name=""/>
        <dsp:cNvSpPr/>
      </dsp:nvSpPr>
      <dsp:spPr>
        <a:xfrm rot="10800000">
          <a:off x="0" y="1381"/>
          <a:ext cx="6096000" cy="1121598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dirty="0" smtClean="0"/>
            <a:t>創造</a:t>
          </a:r>
          <a:r>
            <a:rPr lang="en-US" altLang="zh-TW" sz="1800" b="1" kern="1200" dirty="0" smtClean="0"/>
            <a:t> </a:t>
          </a:r>
          <a:r>
            <a:rPr lang="en-US" sz="1800" b="1" kern="1200" dirty="0" smtClean="0"/>
            <a:t>Creation</a:t>
          </a:r>
          <a:endParaRPr lang="en-US" sz="1800" b="1" kern="1200" dirty="0"/>
        </a:p>
      </dsp:txBody>
      <dsp:txXfrm rot="10800000">
        <a:off x="0" y="1381"/>
        <a:ext cx="6096000" cy="728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34A080B2-50C1-4096-AC15-B271E4C989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8421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1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77863"/>
            <a:ext cx="4529137" cy="339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298950"/>
            <a:ext cx="518795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11743F91-4E02-475F-8708-50C1A7004B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5827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3680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3680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3680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3680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3680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368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368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368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368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3680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3680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3680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368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3680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73A091CD-A58B-4AD0-8730-F08F850E1CB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8/25/2013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3D837357-0336-499C-AC7D-F1C17D81F022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346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73A091CD-A58B-4AD0-8730-F08F850E1CB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8/25/2013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3D837357-0336-499C-AC7D-F1C17D81F022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364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73A091CD-A58B-4AD0-8730-F08F850E1CB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8/25/2013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3D837357-0336-499C-AC7D-F1C17D81F022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366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73A091CD-A58B-4AD0-8730-F08F850E1CB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8/25/2013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3D837357-0336-499C-AC7D-F1C17D81F022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368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73A091CD-A58B-4AD0-8730-F08F850E1CB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8/25/2013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3D837357-0336-499C-AC7D-F1C17D81F022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37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73A091CD-A58B-4AD0-8730-F08F850E1CB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8/25/2013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3D837357-0336-499C-AC7D-F1C17D81F022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372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73A091CD-A58B-4AD0-8730-F08F850E1CB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8/25/2013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3D837357-0336-499C-AC7D-F1C17D81F022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348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73A091CD-A58B-4AD0-8730-F08F850E1CB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8/25/2013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3D837357-0336-499C-AC7D-F1C17D81F022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35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73A091CD-A58B-4AD0-8730-F08F850E1CB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8/25/2013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3D837357-0336-499C-AC7D-F1C17D81F022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352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73A091CD-A58B-4AD0-8730-F08F850E1CB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8/25/2013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3D837357-0336-499C-AC7D-F1C17D81F022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354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73A091CD-A58B-4AD0-8730-F08F850E1CB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8/25/2013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3D837357-0336-499C-AC7D-F1C17D81F022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356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73A091CD-A58B-4AD0-8730-F08F850E1CB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8/25/2013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3D837357-0336-499C-AC7D-F1C17D81F022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358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73A091CD-A58B-4AD0-8730-F08F850E1CB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8/25/2013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3D837357-0336-499C-AC7D-F1C17D81F022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36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73A091CD-A58B-4AD0-8730-F08F850E1CB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8/25/2013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3D837357-0336-499C-AC7D-F1C17D81F022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362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cn.wsj.com/gb/20111010/bus153416.asp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3429000" y="60198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zh-TW" altLang="en-US" sz="2400" smtClean="0">
                <a:solidFill>
                  <a:prstClr val="black"/>
                </a:solidFill>
                <a:latin typeface="Arial" charset="0"/>
              </a:rPr>
              <a:t>創世記</a:t>
            </a:r>
            <a:r>
              <a:rPr kumimoji="0" lang="en-US" sz="2400" smtClean="0">
                <a:solidFill>
                  <a:prstClr val="black"/>
                </a:solidFill>
                <a:latin typeface="Arial" charset="0"/>
              </a:rPr>
              <a:t> 41:15-43</a:t>
            </a:r>
            <a:endParaRPr kumimoji="0" lang="en-US" altLang="en-US" sz="2400" smtClean="0">
              <a:solidFill>
                <a:prstClr val="black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685800" y="381000"/>
            <a:ext cx="8229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zh-TW" altLang="en-US" sz="9600" smtClean="0">
                <a:solidFill>
                  <a:srgbClr val="FFC000"/>
                </a:solidFill>
                <a:latin typeface="AR Maokai Heavy Big5" pitchFamily="49" charset="-120"/>
                <a:ea typeface="AR Maokai Heavy Big5" pitchFamily="49" charset="-120"/>
              </a:rPr>
              <a:t>神聖的呼召</a:t>
            </a:r>
            <a:endParaRPr kumimoji="0" lang="en-US" altLang="zh-TW" sz="9600" smtClean="0">
              <a:solidFill>
                <a:srgbClr val="FFC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724400" y="2133600"/>
            <a:ext cx="269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TW" altLang="en-US" sz="2800" b="1" smtClean="0">
                <a:solidFill>
                  <a:prstClr val="white"/>
                </a:solidFill>
                <a:latin typeface="AR Kaiti Medium Big5" pitchFamily="49" charset="-120"/>
                <a:ea typeface="AR Kaiti Medium Big5" pitchFamily="49" charset="-120"/>
              </a:rPr>
              <a:t>耶利米書</a:t>
            </a:r>
            <a:r>
              <a:rPr kumimoji="0" lang="en-US" sz="2800" b="1" smtClean="0">
                <a:solidFill>
                  <a:prstClr val="white"/>
                </a:solidFill>
                <a:latin typeface="AR Kaiti Medium Big5" pitchFamily="49" charset="-120"/>
                <a:ea typeface="AR Kaiti Medium Big5" pitchFamily="49" charset="-120"/>
              </a:rPr>
              <a:t>1:4-10</a:t>
            </a:r>
          </a:p>
        </p:txBody>
      </p:sp>
      <p:pic>
        <p:nvPicPr>
          <p:cNvPr id="21509" name="Picture 7" descr="http://t1.gstatic.com/images?q=tbn:ANd9GcSmTI-Yx1BXL6ByLavKnQchIAkGGjLwqEbQ8Cz9L6bNP4SL5d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584041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447800" y="533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47800" y="4953000"/>
            <a:ext cx="6248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en-US" sz="3200" b="1" smtClean="0">
                <a:solidFill>
                  <a:srgbClr val="FF0000"/>
                </a:solidFill>
                <a:latin typeface="AR Kaiti Medium Big5" pitchFamily="49" charset="-120"/>
                <a:ea typeface="AR Kaiti Medium Big5" pitchFamily="49" charset="-120"/>
              </a:rPr>
              <a:t>yada’</a:t>
            </a:r>
            <a:r>
              <a:rPr kumimoji="0" lang="zh-TW" altLang="en-US" sz="3200" b="1" smtClean="0">
                <a:solidFill>
                  <a:srgbClr val="FF0000"/>
                </a:solidFill>
                <a:latin typeface="AR Kaiti Medium Big5" pitchFamily="49" charset="-120"/>
                <a:ea typeface="AR Kaiti Medium Big5" pitchFamily="49" charset="-120"/>
              </a:rPr>
              <a:t>在聖經中出現</a:t>
            </a:r>
            <a:r>
              <a:rPr kumimoji="0" lang="en-US" sz="3200" b="1" smtClean="0">
                <a:solidFill>
                  <a:srgbClr val="FF0000"/>
                </a:solidFill>
                <a:latin typeface="AR Kaiti Medium Big5" pitchFamily="49" charset="-120"/>
                <a:ea typeface="AR Kaiti Medium Big5" pitchFamily="49" charset="-120"/>
              </a:rPr>
              <a:t>887</a:t>
            </a:r>
            <a:r>
              <a:rPr kumimoji="0" lang="zh-TW" altLang="en-US" sz="3200" b="1" smtClean="0">
                <a:solidFill>
                  <a:srgbClr val="FF0000"/>
                </a:solidFill>
                <a:latin typeface="AR Kaiti Medium Big5" pitchFamily="49" charset="-120"/>
                <a:ea typeface="AR Kaiti Medium Big5" pitchFamily="49" charset="-120"/>
              </a:rPr>
              <a:t>次，中文聖經翻譯為</a:t>
            </a:r>
            <a:r>
              <a:rPr kumimoji="0" lang="en-US" sz="3200" b="1" smtClean="0">
                <a:solidFill>
                  <a:srgbClr val="FF0000"/>
                </a:solidFill>
                <a:latin typeface="AR Kaiti Medium Big5" pitchFamily="49" charset="-120"/>
                <a:ea typeface="AR Kaiti Medium Big5" pitchFamily="49" charset="-120"/>
              </a:rPr>
              <a:t>102</a:t>
            </a:r>
            <a:r>
              <a:rPr kumimoji="0" lang="zh-TW" altLang="en-US" sz="3200" b="1" smtClean="0">
                <a:solidFill>
                  <a:srgbClr val="FF0000"/>
                </a:solidFill>
                <a:latin typeface="AR Kaiti Medium Big5" pitchFamily="49" charset="-120"/>
                <a:ea typeface="AR Kaiti Medium Big5" pitchFamily="49" charset="-120"/>
              </a:rPr>
              <a:t>個不同名詞，例如：知道、認識、看明、分辨</a:t>
            </a:r>
            <a:endParaRPr kumimoji="0" lang="en-US" sz="3200" b="1" smtClean="0">
              <a:solidFill>
                <a:srgbClr val="FF0000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4000" y="838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90600" y="5410200"/>
            <a:ext cx="7239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zh-TW" altLang="en-US" sz="3200" b="1" smtClean="0">
                <a:solidFill>
                  <a:srgbClr val="FF0000"/>
                </a:solidFill>
                <a:latin typeface="AR Kaiti Medium Big5" pitchFamily="49" charset="-120"/>
                <a:ea typeface="AR Kaiti Medium Big5" pitchFamily="49" charset="-120"/>
              </a:rPr>
              <a:t>「你們要聖潔，因為我耶和華，你們的上帝是聖潔的。」（利未記</a:t>
            </a:r>
            <a:r>
              <a:rPr kumimoji="0" lang="en-US" sz="3200" b="1" smtClean="0">
                <a:solidFill>
                  <a:srgbClr val="FF0000"/>
                </a:solidFill>
                <a:latin typeface="AR Kaiti Medium Big5" pitchFamily="49" charset="-120"/>
                <a:ea typeface="AR Kaiti Medium Big5" pitchFamily="49" charset="-120"/>
              </a:rPr>
              <a:t>19:2</a:t>
            </a:r>
            <a:r>
              <a:rPr kumimoji="0" lang="zh-TW" altLang="en-US" sz="3200" b="1" smtClean="0">
                <a:solidFill>
                  <a:srgbClr val="FF0000"/>
                </a:solidFill>
                <a:latin typeface="AR Kaiti Medium Big5" pitchFamily="49" charset="-120"/>
                <a:ea typeface="AR Kaiti Medium Big5" pitchFamily="49" charset="-120"/>
              </a:rPr>
              <a:t>）</a:t>
            </a:r>
            <a:endParaRPr kumimoji="0" lang="en-US" sz="3200" b="1" smtClean="0">
              <a:solidFill>
                <a:srgbClr val="FF0000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447800" y="838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14400" y="5410200"/>
            <a:ext cx="7110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TW" altLang="en-US" sz="3600" b="1" smtClean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我已</a:t>
            </a:r>
            <a:r>
              <a:rPr kumimoji="0" lang="zh-TW" altLang="en-US" sz="3600" b="1" smtClean="0">
                <a:solidFill>
                  <a:srgbClr val="FF0000"/>
                </a:solidFill>
                <a:latin typeface="AR Kaiti Medium Big5" pitchFamily="49" charset="-120"/>
                <a:ea typeface="AR Kaiti Medium Big5" pitchFamily="49" charset="-120"/>
              </a:rPr>
              <a:t>派</a:t>
            </a:r>
            <a:r>
              <a:rPr kumimoji="0" lang="zh-TW" altLang="en-US" sz="3600" b="1" smtClean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你作列國的先知</a:t>
            </a:r>
            <a:r>
              <a:rPr kumimoji="0" lang="en-US" altLang="zh-TW" sz="3600" b="1" smtClean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--</a:t>
            </a:r>
            <a:r>
              <a:rPr kumimoji="0" lang="zh-TW" altLang="en-US" sz="3600" b="1" smtClean="0">
                <a:solidFill>
                  <a:srgbClr val="FF0000"/>
                </a:solidFill>
                <a:latin typeface="AR Kaiti Medium Big5" pitchFamily="49" charset="-120"/>
                <a:ea typeface="AR Kaiti Medium Big5" pitchFamily="49" charset="-120"/>
              </a:rPr>
              <a:t>給予</a:t>
            </a:r>
            <a:r>
              <a:rPr kumimoji="0" lang="en-US" altLang="en-US" sz="3600" b="1" smtClean="0">
                <a:solidFill>
                  <a:srgbClr val="FF0000"/>
                </a:solidFill>
                <a:latin typeface="AR Kaiti Medium Big5" pitchFamily="49" charset="-120"/>
                <a:ea typeface="AR Kaiti Medium Big5" pitchFamily="49" charset="-120"/>
              </a:rPr>
              <a:t>give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5800" y="1905000"/>
            <a:ext cx="7924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en-US" altLang="en-US" sz="3200" b="1" smtClean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6</a:t>
            </a:r>
            <a:r>
              <a:rPr kumimoji="0" lang="zh-TW" altLang="en-US" sz="3200" b="1" smtClean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我就說，主耶和華阿，我不知怎樣說，因為我是年幼的。</a:t>
            </a:r>
            <a:r>
              <a:rPr kumimoji="0" lang="en-US" altLang="en-US" sz="3200" b="1" smtClean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7</a:t>
            </a:r>
            <a:r>
              <a:rPr kumimoji="0" lang="zh-TW" altLang="en-US" sz="3200" b="1" smtClean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耶和華對我說、你不要說我是年幼的，因為我差遣你到誰那裡去、你都要去，我吩咐你說甚麼話、你都要說。</a:t>
            </a:r>
            <a:r>
              <a:rPr kumimoji="0" lang="en-US" altLang="en-US" sz="3200" b="1" smtClean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8</a:t>
            </a:r>
            <a:r>
              <a:rPr kumimoji="0" lang="zh-TW" altLang="en-US" sz="3200" b="1" smtClean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你不要懼怕他們，因為我與你同在、要拯救你，這是耶和華說的。</a:t>
            </a:r>
            <a:endParaRPr kumimoji="0" lang="en-US" altLang="zh-TW" sz="3200" b="1" smtClean="0">
              <a:solidFill>
                <a:prstClr val="black"/>
              </a:solidFill>
              <a:latin typeface="AR Kaiti Medium Big5" pitchFamily="49" charset="-120"/>
              <a:ea typeface="AR Kaiti Medium Big5" pitchFamily="49" charset="-120"/>
            </a:endParaRPr>
          </a:p>
          <a:p>
            <a:r>
              <a:rPr kumimoji="0" lang="en-US" altLang="zh-TW" sz="3200" b="1" smtClean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					</a:t>
            </a:r>
            <a:r>
              <a:rPr kumimoji="0" lang="zh-TW" altLang="en-US" sz="3200" b="1" smtClean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（耶利米書</a:t>
            </a:r>
            <a:r>
              <a:rPr kumimoji="0" lang="en-US" altLang="en-US" sz="3200" b="1" smtClean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1:6-8</a:t>
            </a:r>
            <a:r>
              <a:rPr kumimoji="0" lang="zh-TW" altLang="en-US" sz="3200" b="1" smtClean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）</a:t>
            </a:r>
            <a:endParaRPr kumimoji="0" lang="en-US" altLang="en-US" sz="3200" b="1" smtClean="0">
              <a:solidFill>
                <a:prstClr val="black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457200"/>
            <a:ext cx="6853238" cy="7080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40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三、有誰願意回應神的呼召？</a:t>
            </a:r>
            <a:endParaRPr kumimoji="0" lang="en-US" sz="4000" dirty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8" descr="http://birdscalgary.files.wordpress.com/2012/06/tree-swallow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0" descr="http://img1.imagesbn.com/p/2000003478934_p0_v1_s260x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9312" y="381000"/>
            <a:ext cx="1313187" cy="1752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32" name="Picture 12" descr="http://www.jrbriggs.com/wp-content/uploads/2011/10/eugene-peterso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81000"/>
            <a:ext cx="1315481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3048000" y="2895600"/>
            <a:ext cx="5715000" cy="35401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3200" dirty="0">
                <a:solidFill>
                  <a:prstClr val="black"/>
                </a:solidFill>
                <a:latin typeface="AR Maokai Heavy Big5" pitchFamily="49" charset="-120"/>
                <a:ea typeface="AR Maokai Heavy Big5" pitchFamily="49" charset="-120"/>
              </a:rPr>
              <a:t>上帝的自信不在於我們能作什麼，乃在於他能作什麼</a:t>
            </a:r>
            <a:endParaRPr kumimoji="0" lang="en-US" altLang="zh-TW" sz="3200" dirty="0">
              <a:solidFill>
                <a:prstClr val="black"/>
              </a:solidFill>
              <a:latin typeface="AR Maokai Heavy Big5" pitchFamily="49" charset="-120"/>
              <a:ea typeface="AR Maokai Heavy Big5" pitchFamily="49" charset="-120"/>
            </a:endParaRPr>
          </a:p>
          <a:p>
            <a:pPr>
              <a:defRPr/>
            </a:pPr>
            <a:r>
              <a:rPr kumimoji="0" lang="en-US" altLang="zh-TW" sz="3200" dirty="0">
                <a:solidFill>
                  <a:prstClr val="black"/>
                </a:solidFill>
                <a:latin typeface="AR Maokai Heavy Big5" pitchFamily="49" charset="-120"/>
                <a:ea typeface="AR Maokai Heavy Big5" pitchFamily="49" charset="-120"/>
              </a:rPr>
              <a:t>	--</a:t>
            </a:r>
            <a:r>
              <a:rPr kumimoji="0" lang="zh-TW" altLang="en-US" sz="3200" dirty="0">
                <a:solidFill>
                  <a:srgbClr val="FF0000"/>
                </a:solidFill>
                <a:latin typeface="AR Maokai Heavy Big5" pitchFamily="49" charset="-120"/>
                <a:ea typeface="AR Maokai Heavy Big5" pitchFamily="49" charset="-120"/>
              </a:rPr>
              <a:t>上帝是創造的主</a:t>
            </a:r>
            <a:endParaRPr kumimoji="0" lang="en-US" altLang="zh-TW" sz="3200" dirty="0">
              <a:solidFill>
                <a:srgbClr val="FF0000"/>
              </a:solidFill>
              <a:latin typeface="AR Maokai Heavy Big5" pitchFamily="49" charset="-120"/>
              <a:ea typeface="AR Maokai Heavy Big5" pitchFamily="49" charset="-120"/>
            </a:endParaRPr>
          </a:p>
          <a:p>
            <a:pPr>
              <a:defRPr/>
            </a:pPr>
            <a:endParaRPr kumimoji="0" lang="en-US" altLang="zh-TW" sz="3200" dirty="0">
              <a:solidFill>
                <a:prstClr val="black"/>
              </a:solidFill>
              <a:latin typeface="AR Maokai Heavy Big5" pitchFamily="49" charset="-120"/>
              <a:ea typeface="AR Maokai Heavy Big5" pitchFamily="49" charset="-120"/>
            </a:endParaRPr>
          </a:p>
          <a:p>
            <a:pPr>
              <a:defRPr/>
            </a:pPr>
            <a:r>
              <a:rPr kumimoji="0" lang="zh-TW" altLang="en-US" sz="3200" dirty="0">
                <a:solidFill>
                  <a:prstClr val="black"/>
                </a:solidFill>
                <a:latin typeface="AR Maokai Heavy Big5" pitchFamily="49" charset="-120"/>
                <a:ea typeface="AR Maokai Heavy Big5" pitchFamily="49" charset="-120"/>
              </a:rPr>
              <a:t>不在於我們要作什麼，乃在於他要作什麼</a:t>
            </a:r>
            <a:endParaRPr kumimoji="0" lang="en-US" altLang="zh-TW" sz="3200" dirty="0">
              <a:solidFill>
                <a:prstClr val="black"/>
              </a:solidFill>
              <a:latin typeface="AR Maokai Heavy Big5" pitchFamily="49" charset="-120"/>
              <a:ea typeface="AR Maokai Heavy Big5" pitchFamily="49" charset="-120"/>
            </a:endParaRPr>
          </a:p>
          <a:p>
            <a:pPr>
              <a:defRPr/>
            </a:pPr>
            <a:r>
              <a:rPr kumimoji="0" lang="en-US" altLang="zh-TW" sz="3200" dirty="0">
                <a:solidFill>
                  <a:prstClr val="black"/>
                </a:solidFill>
                <a:latin typeface="AR Maokai Heavy Big5" pitchFamily="49" charset="-120"/>
                <a:ea typeface="AR Maokai Heavy Big5" pitchFamily="49" charset="-120"/>
              </a:rPr>
              <a:t>	--</a:t>
            </a:r>
            <a:r>
              <a:rPr kumimoji="0" lang="zh-TW" altLang="en-US" sz="3200" dirty="0">
                <a:solidFill>
                  <a:srgbClr val="FF0000"/>
                </a:solidFill>
                <a:latin typeface="AR Maokai Heavy Big5" pitchFamily="49" charset="-120"/>
                <a:ea typeface="AR Maokai Heavy Big5" pitchFamily="49" charset="-120"/>
              </a:rPr>
              <a:t>上帝已經有清楚計畫</a:t>
            </a:r>
            <a:endParaRPr kumimoji="0" lang="en-US" sz="3200" dirty="0">
              <a:solidFill>
                <a:srgbClr val="FF0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2532" name="Picture 2" descr="http://www.dw.de/image/0,,6066814_4,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5751513"/>
            <a:ext cx="2927350" cy="954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kumimoji="0" lang="en-US" sz="2800" dirty="0">
                <a:solidFill>
                  <a:prstClr val="white"/>
                </a:solidFill>
              </a:rPr>
              <a:t>Sarah </a:t>
            </a:r>
            <a:r>
              <a:rPr kumimoji="0" lang="en-US" sz="2800" dirty="0" err="1">
                <a:solidFill>
                  <a:prstClr val="white"/>
                </a:solidFill>
              </a:rPr>
              <a:t>Klier</a:t>
            </a:r>
            <a:endParaRPr kumimoji="0" lang="en-US" sz="2800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kumimoji="0" lang="en-US" sz="2800" dirty="0">
                <a:solidFill>
                  <a:prstClr val="white"/>
                </a:solidFill>
              </a:rPr>
              <a:t>Oct. 2, 1990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http://2.bp.blogspot.com/_Z2BIYLtRs-s/TKLwrwyiQqI/AAAAAAABLUc/KTUwXBi8cus/s1600/19871-970x600-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565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304800"/>
            <a:ext cx="6934200" cy="7699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kumimoji="0" lang="zh-TW" altLang="en-US" sz="44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一、耶利米的身份之謎</a:t>
            </a:r>
          </a:p>
        </p:txBody>
      </p:sp>
      <p:pic>
        <p:nvPicPr>
          <p:cNvPr id="75779" name="Picture 3" descr="http://b.vimeocdn.com/ts/205/962/205962509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28800"/>
            <a:ext cx="5387967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524000" y="6019800"/>
            <a:ext cx="6064250" cy="5238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kumimoji="0" lang="en-US" sz="2800" dirty="0">
                <a:solidFill>
                  <a:prstClr val="white"/>
                </a:solidFill>
              </a:rPr>
              <a:t>Steve Jobs </a:t>
            </a:r>
            <a:r>
              <a:rPr kumimoji="0" lang="zh-TW" altLang="en-US" sz="2800" dirty="0">
                <a:solidFill>
                  <a:prstClr val="white"/>
                </a:solidFill>
              </a:rPr>
              <a:t>在史丹福大學畢業典禮演講</a:t>
            </a:r>
            <a:endParaRPr kumimoji="0" lang="en-US" sz="2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10" name="Picture 10" descr="http://cn.wsj.com/photo/OB-QA681_JOBSDA_G_2011100920512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5267325" cy="3514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6812" name="Picture 12" descr="http://www.applegap.com/wp-content/uploads/2011/03/Abdul_Fattah_Jandali_with_Joanne_Carol_Schieble.jpg"/>
          <p:cNvPicPr>
            <a:picLocks noChangeAspect="1" noChangeArrowheads="1"/>
          </p:cNvPicPr>
          <p:nvPr/>
        </p:nvPicPr>
        <p:blipFill>
          <a:blip r:embed="rId4" cstate="print"/>
          <a:srcRect l="49528" r="7028" b="4167"/>
          <a:stretch>
            <a:fillRect/>
          </a:stretch>
        </p:blipFill>
        <p:spPr bwMode="auto">
          <a:xfrm>
            <a:off x="5867400" y="1143000"/>
            <a:ext cx="259080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4" name="Rectangle 9"/>
          <p:cNvSpPr>
            <a:spLocks noChangeArrowheads="1"/>
          </p:cNvSpPr>
          <p:nvPr/>
        </p:nvSpPr>
        <p:spPr bwMode="auto">
          <a:xfrm>
            <a:off x="5562600" y="4872038"/>
            <a:ext cx="3286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sz="2400" smtClean="0">
                <a:solidFill>
                  <a:prstClr val="black"/>
                </a:solidFill>
                <a:latin typeface="Arial" charset="0"/>
              </a:rPr>
              <a:t>Joanne Carol Schieble</a:t>
            </a:r>
          </a:p>
        </p:txBody>
      </p:sp>
      <p:sp>
        <p:nvSpPr>
          <p:cNvPr id="25605" name="Rectangle 10"/>
          <p:cNvSpPr>
            <a:spLocks noChangeArrowheads="1"/>
          </p:cNvSpPr>
          <p:nvPr/>
        </p:nvSpPr>
        <p:spPr bwMode="auto">
          <a:xfrm>
            <a:off x="838200" y="4876800"/>
            <a:ext cx="2206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sz="2800" smtClean="0">
                <a:solidFill>
                  <a:prstClr val="black"/>
                </a:solidFill>
                <a:latin typeface="Arial" charset="0"/>
              </a:rPr>
              <a:t>John Jandali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 descr="http://4.bp.blogspot.com/-9Mwyy7GMO4U/UR9J_sAWdeI/AAAAAAAAA0o/MA5Mmw5qAV8/s320/Paul+and+Clara+Job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52800" y="5410200"/>
            <a:ext cx="3397250" cy="6461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kumimoji="0" lang="en-US" sz="3600" dirty="0">
                <a:solidFill>
                  <a:prstClr val="black"/>
                </a:solidFill>
              </a:rPr>
              <a:t>Paul &amp; Clara Jobs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5410200" y="1828800"/>
            <a:ext cx="2963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sz="2800" smtClean="0">
                <a:solidFill>
                  <a:prstClr val="black"/>
                </a:solidFill>
                <a:latin typeface="Arial" charset="0"/>
              </a:rPr>
              <a:t>Eugene Peterson</a:t>
            </a:r>
          </a:p>
        </p:txBody>
      </p:sp>
      <p:pic>
        <p:nvPicPr>
          <p:cNvPr id="27651" name="Picture 2" descr="portfolio website aud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9144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533400" y="457200"/>
            <a:ext cx="7924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zh-TW" altLang="en-US" sz="4000" smtClean="0">
                <a:solidFill>
                  <a:prstClr val="black"/>
                </a:solidFill>
                <a:latin typeface="AR Maokai Heavy Big5" pitchFamily="49" charset="-120"/>
                <a:ea typeface="AR Maokai Heavy Big5" pitchFamily="49" charset="-120"/>
              </a:rPr>
              <a:t>我們乃是活在一個由某人開始及結束的故事裡，那個人就是上帝！</a:t>
            </a:r>
            <a:endParaRPr kumimoji="0" lang="en-US" sz="4000" smtClean="0">
              <a:solidFill>
                <a:prstClr val="black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533400"/>
            <a:ext cx="7696200" cy="7699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kumimoji="0" lang="zh-TW" altLang="en-US" sz="44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二、耶和華已有清楚的計畫</a:t>
            </a:r>
            <a:endParaRPr kumimoji="0" lang="en-US" sz="4400" dirty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1447800" y="1905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http://img.mycollect.net/newsImg/201011/15/20101115140928_7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8600"/>
            <a:ext cx="7391400" cy="55665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0" name="Picture 4" descr="http://mypaper.pchome.com.tw/show/article/yun2204/A12961805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191000"/>
            <a:ext cx="3048000" cy="22898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26672</TotalTime>
  <Words>368</Words>
  <Application>Microsoft Office PowerPoint</Application>
  <PresentationFormat>On-screen Show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Solstice</vt:lpstr>
      <vt:lpstr>1_Solstice</vt:lpstr>
      <vt:lpstr>2_Solstice</vt:lpstr>
      <vt:lpstr>3_Solstice</vt:lpstr>
      <vt:lpstr>4_Solstice</vt:lpstr>
      <vt:lpstr>5_Solstice</vt:lpstr>
      <vt:lpstr>6_Solstice</vt:lpstr>
      <vt:lpstr>7_Solstice</vt:lpstr>
      <vt:lpstr>8_Solstice</vt:lpstr>
      <vt:lpstr>9_Solstice</vt:lpstr>
      <vt:lpstr>10_Solstice</vt:lpstr>
      <vt:lpstr>11_Solstice</vt:lpstr>
      <vt:lpstr>12_Solstice</vt:lpstr>
      <vt:lpstr>13_Solstice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08/22/2010 FPCOC Sunday Worship</dc:title>
  <dc:creator>Jonathan</dc:creator>
  <cp:lastModifiedBy>Sunday Worship</cp:lastModifiedBy>
  <cp:revision>3047</cp:revision>
  <dcterms:created xsi:type="dcterms:W3CDTF">2005-02-27T07:43:32Z</dcterms:created>
  <dcterms:modified xsi:type="dcterms:W3CDTF">2013-08-25T18:59:01Z</dcterms:modified>
</cp:coreProperties>
</file>