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12"/>
  </p:notesMasterIdLst>
  <p:handoutMasterIdLst>
    <p:handoutMasterId r:id="rId13"/>
  </p:handoutMasterIdLst>
  <p:sldIdLst>
    <p:sldId id="426" r:id="rId2"/>
    <p:sldId id="464" r:id="rId3"/>
    <p:sldId id="463" r:id="rId4"/>
    <p:sldId id="465" r:id="rId5"/>
    <p:sldId id="450" r:id="rId6"/>
    <p:sldId id="431" r:id="rId7"/>
    <p:sldId id="467" r:id="rId8"/>
    <p:sldId id="468" r:id="rId9"/>
    <p:sldId id="462" r:id="rId10"/>
    <p:sldId id="469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EE00"/>
    <a:srgbClr val="692F03"/>
    <a:srgbClr val="A50021"/>
    <a:srgbClr val="1F19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57" autoAdjust="0"/>
    <p:restoredTop sz="94532" autoAdjust="0"/>
  </p:normalViewPr>
  <p:slideViewPr>
    <p:cSldViewPr>
      <p:cViewPr varScale="1">
        <p:scale>
          <a:sx n="51" d="100"/>
          <a:sy n="51" d="100"/>
        </p:scale>
        <p:origin x="-72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-2814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2218BB3F-B7D4-4EEB-A90A-B8C79620808B}" type="datetimeFigureOut">
              <a:rPr lang="en-US"/>
              <a:pPr>
                <a:defRPr/>
              </a:pPr>
              <a:t>9/1/2013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7CB1203D-2C79-4FDC-9123-1EB216F2CB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4772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DA0104AC-CF4A-4EBE-BB7A-A606CE2B5D53}" type="datetimeFigureOut">
              <a:rPr lang="en-US"/>
              <a:pPr>
                <a:defRPr/>
              </a:pPr>
              <a:t>9/1/2013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B7720338-9E77-43CD-89E3-00B68CF0A4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2792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AA9C70-C5B4-4826-84BB-71DF3E65871E}" type="datetimeFigureOut">
              <a:rPr lang="en-US"/>
              <a:pPr>
                <a:defRPr/>
              </a:pPr>
              <a:t>9/1/2013</a:t>
            </a:fld>
            <a:endParaRPr lang="en-US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9CBF757-26D5-41B9-8263-3D95657A7B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172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28EB24-0A9C-4719-911C-CE6771FD5DB3}" type="datetimeFigureOut">
              <a:rPr lang="en-US"/>
              <a:pPr>
                <a:defRPr/>
              </a:pPr>
              <a:t>9/1/2013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9BEC66-9590-4ADB-AACA-7C7192BF81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106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25B935-0E76-40AD-8B41-507F06C677E4}" type="datetimeFigureOut">
              <a:rPr lang="en-US"/>
              <a:pPr>
                <a:defRPr/>
              </a:pPr>
              <a:t>9/1/2013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3FB96C-F152-40E8-87C8-1043CDE549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437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Bi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7086600" cy="914400"/>
          </a:xfrm>
        </p:spPr>
        <p:txBody>
          <a:bodyPr/>
          <a:lstStyle>
            <a:lvl1pPr>
              <a:defRPr sz="4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95400"/>
            <a:ext cx="7772400" cy="4876800"/>
          </a:xfrm>
        </p:spPr>
        <p:txBody>
          <a:bodyPr/>
          <a:lstStyle>
            <a:lvl1pPr marL="0" indent="0" algn="l">
              <a:spcBef>
                <a:spcPts val="600"/>
              </a:spcBef>
              <a:buFontTx/>
              <a:buNone/>
              <a:defRPr sz="4200" baseline="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658584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1668432" y="5257800"/>
            <a:ext cx="5733941" cy="149271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3000" b="1" dirty="0"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+mn-lt"/>
                <a:ea typeface="+mn-ea"/>
              </a:rPr>
              <a:t>請將手機轉成靜音或關機</a:t>
            </a:r>
            <a:endParaRPr lang="en-US" altLang="zh-TW" sz="3000" b="1" dirty="0">
              <a:effectLst>
                <a:glow rad="139700">
                  <a:schemeClr val="bg1">
                    <a:alpha val="40000"/>
                  </a:schemeClr>
                </a:glow>
              </a:effectLst>
              <a:latin typeface="+mn-lt"/>
              <a:ea typeface="+mn-ea"/>
            </a:endParaRPr>
          </a:p>
          <a:p>
            <a:pPr algn="ctr"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zh-TW" altLang="en-US" sz="2800" dirty="0"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+mn-lt"/>
                <a:ea typeface="+mn-ea"/>
              </a:rPr>
              <a:t>奧斯汀台灣基督長老教會</a:t>
            </a:r>
            <a:endParaRPr lang="en-US" altLang="zh-TW" sz="2800" dirty="0">
              <a:effectLst>
                <a:glow rad="139700">
                  <a:schemeClr val="bg1">
                    <a:alpha val="40000"/>
                  </a:schemeClr>
                </a:glow>
              </a:effectLst>
              <a:latin typeface="+mn-lt"/>
              <a:ea typeface="+mn-ea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+mn-lt"/>
                <a:ea typeface="+mn-ea"/>
              </a:rPr>
              <a:t>Austin Taiwanese Presbyterian Church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74320"/>
            <a:ext cx="7772400" cy="1325880"/>
          </a:xfrm>
        </p:spPr>
        <p:txBody>
          <a:bodyPr/>
          <a:lstStyle>
            <a:lvl1pPr>
              <a:defRPr sz="4600" baseline="0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1752600"/>
            <a:ext cx="7391400" cy="3505200"/>
          </a:xfrm>
        </p:spPr>
        <p:txBody>
          <a:bodyPr/>
          <a:lstStyle>
            <a:lvl1pPr marL="0" indent="0" algn="ctr">
              <a:buNone/>
              <a:defRPr sz="36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0597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espos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7086600" cy="914400"/>
          </a:xfrm>
        </p:spPr>
        <p:txBody>
          <a:bodyPr/>
          <a:lstStyle>
            <a:lvl1pPr>
              <a:defRPr sz="4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914400" y="1298448"/>
            <a:ext cx="7772400" cy="4873752"/>
          </a:xfrm>
        </p:spPr>
        <p:txBody>
          <a:bodyPr/>
          <a:lstStyle>
            <a:lvl1pPr>
              <a:buFontTx/>
              <a:buNone/>
              <a:defRPr/>
            </a:lvl1pPr>
            <a:lvl2pPr marL="0">
              <a:buFont typeface="Wingdings" pitchFamily="2" charset="2"/>
              <a:buChar char="Ø"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3726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esponsive_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304800"/>
            <a:ext cx="7772400" cy="5867400"/>
          </a:xfrm>
        </p:spPr>
        <p:txBody>
          <a:bodyPr/>
          <a:lstStyle>
            <a:lvl1pPr marL="0" indent="0" algn="l">
              <a:buFontTx/>
              <a:buNone/>
              <a:defRPr sz="4200" baseline="0"/>
            </a:lvl1pPr>
            <a:lvl2pPr marL="0">
              <a:buFont typeface="Wingdings" pitchFamily="2" charset="2"/>
              <a:buChar char="Ø"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66112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95400"/>
            <a:ext cx="777240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8106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_Slide_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28600"/>
            <a:ext cx="7772400" cy="6324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2028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533400" y="228600"/>
            <a:ext cx="4953000" cy="5257800"/>
          </a:xfrm>
        </p:spPr>
        <p:txBody>
          <a:bodyPr>
            <a:normAutofit/>
          </a:bodyPr>
          <a:lstStyle/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3800" y="228600"/>
            <a:ext cx="4953000" cy="6324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8408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953000"/>
            <a:ext cx="5486400" cy="1676400"/>
          </a:xfrm>
        </p:spPr>
        <p:txBody>
          <a:bodyPr/>
          <a:lstStyle>
            <a:lvl1pPr algn="ctr">
              <a:defRPr sz="3200" b="1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4400" y="381000"/>
            <a:ext cx="7315200" cy="44958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443414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F40F26D-1404-49A4-A540-CB7DDCA4FD9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82652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CB752D0-F0F9-4ED6-9BC7-9A355F8BDCAA}" type="datetimeFigureOut">
              <a:rPr lang="en-US"/>
              <a:pPr>
                <a:defRPr/>
              </a:pPr>
              <a:t>9/1/2013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DEA55-204F-48A4-819D-5942ECD217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71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1D347E-462F-4EEF-9479-20833630B0DD}" type="datetimeFigureOut">
              <a:rPr lang="en-US"/>
              <a:pPr>
                <a:defRPr/>
              </a:pPr>
              <a:t>9/1/2013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1B1257-586C-4C4F-8D24-3F01822273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684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9F28C1D-5BBA-44CA-A495-DD3E1EF208B8}" type="datetimeFigureOut">
              <a:rPr lang="en-US"/>
              <a:pPr>
                <a:defRPr/>
              </a:pPr>
              <a:t>9/1/2013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9D9432F-7C44-4166-9543-0BFB91A4AE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769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F58B17-D504-402B-B353-E20F389D1866}" type="datetimeFigureOut">
              <a:rPr lang="en-US"/>
              <a:pPr>
                <a:defRPr/>
              </a:pPr>
              <a:t>9/1/2013</a:t>
            </a:fld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89BB52-E2B7-4E8E-BF3A-2C5B0EA35B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883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Rectangle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E53578F-024C-421F-8649-3B15E2DFDB53}" type="datetimeFigureOut">
              <a:rPr lang="en-US"/>
              <a:pPr>
                <a:defRPr/>
              </a:pPr>
              <a:t>9/1/2013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AECE4F8-E508-407E-8C4A-681439ADE1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498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F8941E8-66D4-41AB-910E-F4EA94046097}" type="datetimeFigureOut">
              <a:rPr lang="en-US"/>
              <a:pPr>
                <a:defRPr/>
              </a:pPr>
              <a:t>9/1/2013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9651EC8-93D7-4986-9606-3899A80FA5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35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  <a:ea typeface="+mn-ea"/>
            </a:endParaRPr>
          </a:p>
        </p:txBody>
      </p:sp>
      <p:sp>
        <p:nvSpPr>
          <p:cNvPr id="6" name="Flowchart: Process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Flowchart: Process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06D4B53-01FD-4121-AD90-B2C107BB5C04}" type="datetimeFigureOut">
              <a:rPr lang="en-US"/>
              <a:pPr>
                <a:defRPr/>
              </a:pPr>
              <a:t>9/1/2013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CD2486B-0FF8-4FE3-8B4B-E57B89A741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966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chemeClr val="bg1">
                <a:alpha val="50000"/>
              </a:schemeClr>
            </a:gs>
            <a:gs pos="64999">
              <a:srgbClr val="F0EBD5"/>
            </a:gs>
            <a:gs pos="100000">
              <a:srgbClr val="D1C39F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Arial" charset="0"/>
                <a:cs typeface="+mn-cs"/>
              </a:defRPr>
            </a:lvl1pPr>
            <a:extLst/>
          </a:lstStyle>
          <a:p>
            <a:pPr>
              <a:defRPr/>
            </a:pPr>
            <a:fld id="{4417669C-1981-4657-AECB-178F438F375F}" type="datetimeFigureOut">
              <a:rPr lang="en-US"/>
              <a:pPr>
                <a:defRPr/>
              </a:pPr>
              <a:t>9/1/2013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Arial" charset="0"/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Arial" charset="0"/>
                <a:cs typeface="+mn-cs"/>
              </a:defRPr>
            </a:lvl1pPr>
            <a:extLst/>
          </a:lstStyle>
          <a:p>
            <a:pPr>
              <a:defRPr/>
            </a:pPr>
            <a:fld id="{F22E32DA-7EDF-416F-B631-D5BD1DE802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061" r:id="rId1"/>
    <p:sldLayoutId id="2147486062" r:id="rId2"/>
    <p:sldLayoutId id="2147486063" r:id="rId3"/>
    <p:sldLayoutId id="2147486064" r:id="rId4"/>
    <p:sldLayoutId id="2147486065" r:id="rId5"/>
    <p:sldLayoutId id="2147486066" r:id="rId6"/>
    <p:sldLayoutId id="2147486067" r:id="rId7"/>
    <p:sldLayoutId id="2147486068" r:id="rId8"/>
    <p:sldLayoutId id="2147486069" r:id="rId9"/>
    <p:sldLayoutId id="2147486070" r:id="rId10"/>
    <p:sldLayoutId id="2147486071" r:id="rId11"/>
    <p:sldLayoutId id="2147486072" r:id="rId12"/>
    <p:sldLayoutId id="2147486073" r:id="rId13"/>
    <p:sldLayoutId id="2147486074" r:id="rId14"/>
    <p:sldLayoutId id="2147486075" r:id="rId15"/>
    <p:sldLayoutId id="2147486076" r:id="rId16"/>
    <p:sldLayoutId id="2147486077" r:id="rId17"/>
    <p:sldLayoutId id="2147486078" r:id="rId18"/>
    <p:sldLayoutId id="2147486079" r:id="rId19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5"/>
          <p:cNvSpPr>
            <a:spLocks noChangeArrowheads="1"/>
          </p:cNvSpPr>
          <p:nvPr/>
        </p:nvSpPr>
        <p:spPr bwMode="auto">
          <a:xfrm>
            <a:off x="3429000" y="6019800"/>
            <a:ext cx="2514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zh-TW" altLang="en-US" sz="2400"/>
              <a:t>創世記</a:t>
            </a:r>
            <a:r>
              <a:rPr lang="en-US" sz="2400"/>
              <a:t> 41:15-43</a:t>
            </a:r>
            <a:endParaRPr lang="en-US" altLang="en-US" sz="2400">
              <a:latin typeface="AR Maokai Heavy Big5" pitchFamily="49" charset="-120"/>
              <a:ea typeface="AR Maokai Heavy Big5" pitchFamily="49" charset="-120"/>
            </a:endParaRPr>
          </a:p>
        </p:txBody>
      </p:sp>
      <p:sp>
        <p:nvSpPr>
          <p:cNvPr id="21507" name="Rectangle 7"/>
          <p:cNvSpPr>
            <a:spLocks noChangeArrowheads="1"/>
          </p:cNvSpPr>
          <p:nvPr/>
        </p:nvSpPr>
        <p:spPr bwMode="auto">
          <a:xfrm>
            <a:off x="685800" y="381000"/>
            <a:ext cx="8229600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TW" altLang="en-US" sz="9600">
                <a:solidFill>
                  <a:srgbClr val="FFC000"/>
                </a:solidFill>
                <a:latin typeface="AR Maokai Heavy Big5" pitchFamily="49" charset="-120"/>
                <a:ea typeface="AR Maokai Heavy Big5" pitchFamily="49" charset="-120"/>
              </a:rPr>
              <a:t>哀歌中的盼望</a:t>
            </a:r>
            <a:endParaRPr lang="en-US" altLang="en-US" sz="9600">
              <a:solidFill>
                <a:srgbClr val="FFC000"/>
              </a:solidFill>
              <a:latin typeface="AR Maokai Heavy Big5" pitchFamily="49" charset="-120"/>
              <a:ea typeface="AR Maokai Heavy Big5" pitchFamily="49" charset="-120"/>
            </a:endParaRPr>
          </a:p>
          <a:p>
            <a:pPr algn="ctr"/>
            <a:endParaRPr lang="en-US" altLang="zh-TW" sz="9600">
              <a:solidFill>
                <a:srgbClr val="FFC000"/>
              </a:solidFill>
              <a:latin typeface="AR Maokai Heavy Big5" pitchFamily="49" charset="-120"/>
              <a:ea typeface="AR Maokai Heavy Big5" pitchFamily="49" charset="-120"/>
            </a:endParaRPr>
          </a:p>
        </p:txBody>
      </p:sp>
      <p:sp>
        <p:nvSpPr>
          <p:cNvPr id="21508" name="Rectangle 5"/>
          <p:cNvSpPr>
            <a:spLocks noChangeArrowheads="1"/>
          </p:cNvSpPr>
          <p:nvPr/>
        </p:nvSpPr>
        <p:spPr bwMode="auto">
          <a:xfrm>
            <a:off x="4724400" y="2133600"/>
            <a:ext cx="25193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TW" altLang="en-US" sz="2800" b="1">
                <a:solidFill>
                  <a:schemeClr val="bg1"/>
                </a:solidFill>
                <a:latin typeface="AR Kaiti Medium Big5" pitchFamily="49" charset="-120"/>
                <a:ea typeface="AR Kaiti Medium Big5" pitchFamily="49" charset="-120"/>
              </a:rPr>
              <a:t>彼得前書</a:t>
            </a:r>
            <a:r>
              <a:rPr lang="en-US" sz="2800" b="1">
                <a:solidFill>
                  <a:schemeClr val="bg1"/>
                </a:solidFill>
                <a:latin typeface="AR Kaiti Medium Big5" pitchFamily="49" charset="-120"/>
                <a:ea typeface="AR Kaiti Medium Big5" pitchFamily="49" charset="-120"/>
              </a:rPr>
              <a:t>1:6-8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802" name="Picture 2" descr="http://www.churchmarketingsucks.com/wp-content/uploads/2012/02/2012_03fannyartic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57400"/>
            <a:ext cx="9144000" cy="2500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533400" y="457200"/>
            <a:ext cx="1211263" cy="70802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zh-TW" altLang="en-US" sz="4000" dirty="0">
                <a:solidFill>
                  <a:srgbClr val="C00000"/>
                </a:solidFill>
                <a:latin typeface="AR Maokai Heavy Big5" pitchFamily="49" charset="-120"/>
                <a:ea typeface="AR Maokai Heavy Big5" pitchFamily="49" charset="-120"/>
              </a:rPr>
              <a:t>結論</a:t>
            </a:r>
            <a:endParaRPr lang="en-US" altLang="en-US" sz="4000" dirty="0">
              <a:solidFill>
                <a:srgbClr val="C00000"/>
              </a:solidFill>
              <a:latin typeface="AR Maokai Heavy Big5" pitchFamily="49" charset="-120"/>
              <a:ea typeface="AR Maokai Heavy Big5" pitchFamily="49" charset="-12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57200" y="4724400"/>
            <a:ext cx="17240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 i="1"/>
              <a:t>Fanny Crosby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68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6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6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457200" y="304800"/>
            <a:ext cx="6934200" cy="76993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>
              <a:defRPr/>
            </a:pPr>
            <a:r>
              <a:rPr lang="zh-TW" altLang="en-US" sz="4400" dirty="0">
                <a:solidFill>
                  <a:srgbClr val="C00000"/>
                </a:solidFill>
                <a:latin typeface="AR Maokai Heavy Big5" pitchFamily="49" charset="-120"/>
                <a:ea typeface="AR Maokai Heavy Big5" pitchFamily="49" charset="-120"/>
              </a:rPr>
              <a:t>一</a:t>
            </a:r>
            <a:r>
              <a:rPr lang="zh-TW" altLang="en-US" sz="4400" dirty="0">
                <a:solidFill>
                  <a:srgbClr val="C00000"/>
                </a:solidFill>
                <a:latin typeface="AR Maokai Heavy Big5" pitchFamily="49" charset="-120"/>
                <a:ea typeface="AR Maokai Heavy Big5" pitchFamily="49" charset="-120"/>
              </a:rPr>
              <a:t>、</a:t>
            </a:r>
            <a:r>
              <a:rPr lang="zh-TW" altLang="en-US" sz="4400" dirty="0">
                <a:solidFill>
                  <a:srgbClr val="C00000"/>
                </a:solidFill>
                <a:latin typeface="AR Maokai Heavy Big5" pitchFamily="49" charset="-120"/>
                <a:ea typeface="AR Maokai Heavy Big5" pitchFamily="49" charset="-120"/>
              </a:rPr>
              <a:t>信仰的哀歌帶來盼望</a:t>
            </a:r>
            <a:r>
              <a:rPr lang="zh-TW" altLang="en-US" sz="4400" dirty="0"/>
              <a:t> </a:t>
            </a:r>
            <a:endParaRPr lang="zh-TW" altLang="en-US" sz="4400" dirty="0">
              <a:solidFill>
                <a:srgbClr val="C00000"/>
              </a:solidFill>
              <a:latin typeface="AR Maokai Heavy Big5" pitchFamily="49" charset="-120"/>
              <a:ea typeface="AR Maokai Heavy Big5" pitchFamily="49" charset="-120"/>
            </a:endParaRPr>
          </a:p>
        </p:txBody>
      </p:sp>
      <p:pic>
        <p:nvPicPr>
          <p:cNvPr id="24582" name="Picture 6" descr="http://udn.com/NEWS/MEDIA/8128409-3143524.jpg?sn=137781615273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600200"/>
            <a:ext cx="7575569" cy="4724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5"/>
          <p:cNvSpPr>
            <a:spLocks noChangeArrowheads="1"/>
          </p:cNvSpPr>
          <p:nvPr/>
        </p:nvSpPr>
        <p:spPr bwMode="auto">
          <a:xfrm>
            <a:off x="533400" y="1600200"/>
            <a:ext cx="808355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TW" altLang="en-US" sz="4400">
                <a:solidFill>
                  <a:schemeClr val="bg1"/>
                </a:solidFill>
                <a:latin typeface="AR Maokai Heavy Big5" pitchFamily="49" charset="-120"/>
                <a:ea typeface="AR Maokai Heavy Big5" pitchFamily="49" charset="-120"/>
              </a:rPr>
              <a:t>「不懂得哀悼，就不懂得聯繫」</a:t>
            </a:r>
            <a:endParaRPr lang="en-US" sz="4400">
              <a:solidFill>
                <a:schemeClr val="bg1"/>
              </a:solidFill>
              <a:latin typeface="AR Maokai Heavy Big5" pitchFamily="49" charset="-120"/>
              <a:ea typeface="AR Maokai Heavy Big5" pitchFamily="49" charset="-120"/>
            </a:endParaRPr>
          </a:p>
        </p:txBody>
      </p:sp>
      <p:pic>
        <p:nvPicPr>
          <p:cNvPr id="23555" name="Picture 7" descr="http://images.christianpost.com/cn/full/780/%E5%B0%A4%E9%87%91-h-%E6%AF%95%E5%BE%B7%E7%94%9F.jpg?w=658&amp;h=438&amp;l=50&amp;t=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8775" y="3505200"/>
            <a:ext cx="4975225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6" name="Rectangle 7"/>
          <p:cNvSpPr>
            <a:spLocks noChangeArrowheads="1"/>
          </p:cNvSpPr>
          <p:nvPr/>
        </p:nvSpPr>
        <p:spPr bwMode="auto">
          <a:xfrm>
            <a:off x="2743200" y="5715000"/>
            <a:ext cx="2489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Rev. Eugene Peterson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7" name="Picture 7" descr="http://img.timeinc.net/time/photoessays/2009/pirates_april_13/pirates_april_13_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609600"/>
            <a:ext cx="6684097" cy="44196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4579" name="Rectangle 6"/>
          <p:cNvSpPr>
            <a:spLocks noChangeArrowheads="1"/>
          </p:cNvSpPr>
          <p:nvPr/>
        </p:nvSpPr>
        <p:spPr bwMode="auto">
          <a:xfrm>
            <a:off x="304800" y="5410200"/>
            <a:ext cx="84582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zh-TW" altLang="en-US" sz="2800" b="1">
                <a:latin typeface="AR Maokai Heavy Big5" pitchFamily="49" charset="-120"/>
                <a:ea typeface="AR Maokai Heavy Big5" pitchFamily="49" charset="-120"/>
              </a:rPr>
              <a:t>「有一個撒馬利亞人從耶路撒冷下耶利哥去，「落」在強盜手中」</a:t>
            </a:r>
            <a:r>
              <a:rPr lang="zh-TW" altLang="en-US" sz="2800">
                <a:latin typeface="AR Maokai Heavy Big5" pitchFamily="49" charset="-120"/>
                <a:ea typeface="AR Maokai Heavy Big5" pitchFamily="49" charset="-120"/>
              </a:rPr>
              <a:t>（</a:t>
            </a:r>
            <a:r>
              <a:rPr lang="zh-TW" altLang="en-US" sz="2800" b="1">
                <a:latin typeface="AR Maokai Heavy Big5" pitchFamily="49" charset="-120"/>
                <a:ea typeface="AR Maokai Heavy Big5" pitchFamily="49" charset="-120"/>
              </a:rPr>
              <a:t>路加</a:t>
            </a:r>
            <a:r>
              <a:rPr lang="en-US" sz="2800" b="1">
                <a:latin typeface="AR Maokai Heavy Big5" pitchFamily="49" charset="-120"/>
                <a:ea typeface="AR Maokai Heavy Big5" pitchFamily="49" charset="-120"/>
              </a:rPr>
              <a:t>10:30</a:t>
            </a:r>
            <a:r>
              <a:rPr lang="zh-TW" altLang="en-US" sz="2800" b="1">
                <a:latin typeface="AR Maokai Heavy Big5" pitchFamily="49" charset="-120"/>
                <a:ea typeface="AR Maokai Heavy Big5" pitchFamily="49" charset="-120"/>
              </a:rPr>
              <a:t>）</a:t>
            </a:r>
            <a:endParaRPr lang="en-US" sz="2800">
              <a:latin typeface="AR Maokai Heavy Big5" pitchFamily="49" charset="-120"/>
              <a:ea typeface="AR Maokai Heavy Big5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33400"/>
            <a:ext cx="8991600" cy="76993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>
              <a:defRPr/>
            </a:pPr>
            <a:r>
              <a:rPr lang="zh-TW" altLang="en-US" sz="4400" dirty="0">
                <a:solidFill>
                  <a:srgbClr val="C00000"/>
                </a:solidFill>
                <a:latin typeface="AR Maokai Heavy Big5" pitchFamily="49" charset="-120"/>
                <a:ea typeface="AR Maokai Heavy Big5" pitchFamily="49" charset="-120"/>
              </a:rPr>
              <a:t>二</a:t>
            </a:r>
            <a:r>
              <a:rPr lang="zh-TW" altLang="en-US" sz="4400" dirty="0">
                <a:solidFill>
                  <a:srgbClr val="C00000"/>
                </a:solidFill>
                <a:latin typeface="AR Maokai Heavy Big5" pitchFamily="49" charset="-120"/>
                <a:ea typeface="AR Maokai Heavy Big5" pitchFamily="49" charset="-120"/>
              </a:rPr>
              <a:t>、</a:t>
            </a:r>
            <a:r>
              <a:rPr lang="zh-TW" altLang="en-US" sz="4400" dirty="0">
                <a:solidFill>
                  <a:srgbClr val="C00000"/>
                </a:solidFill>
                <a:latin typeface="AR Maokai Heavy Big5" pitchFamily="49" charset="-120"/>
                <a:ea typeface="AR Maokai Heavy Big5" pitchFamily="49" charset="-120"/>
              </a:rPr>
              <a:t>上帝為什麼要試驗我們的信心？</a:t>
            </a:r>
            <a:endParaRPr lang="en-US" altLang="en-US" sz="4400" dirty="0">
              <a:solidFill>
                <a:srgbClr val="C00000"/>
              </a:solidFill>
              <a:latin typeface="AR Maokai Heavy Big5" pitchFamily="49" charset="-120"/>
              <a:ea typeface="AR Maokai Heavy Big5" pitchFamily="49" charset="-120"/>
            </a:endParaRPr>
          </a:p>
        </p:txBody>
      </p:sp>
      <p:pic>
        <p:nvPicPr>
          <p:cNvPr id="28677" name="Picture 5" descr="http://erratumsquared.files.wordpress.com/2011/11/bailey1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1752600"/>
            <a:ext cx="6629398" cy="44196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4"/>
          <p:cNvSpPr>
            <a:spLocks noChangeArrowheads="1"/>
          </p:cNvSpPr>
          <p:nvPr/>
        </p:nvSpPr>
        <p:spPr bwMode="auto">
          <a:xfrm>
            <a:off x="990600" y="1208088"/>
            <a:ext cx="7315200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zh-TW" altLang="en-US" sz="3200" b="1">
                <a:solidFill>
                  <a:srgbClr val="000000"/>
                </a:solidFill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叫你們的信心既被試驗，就比那被火試驗仍然能壞的金子更顯寶貴</a:t>
            </a:r>
            <a:endParaRPr lang="en-US" altLang="zh-TW" sz="3200" b="1">
              <a:solidFill>
                <a:srgbClr val="000000"/>
              </a:solidFill>
              <a:latin typeface="AR Kaiti Medium Big5" pitchFamily="49" charset="-120"/>
              <a:ea typeface="AR Kaiti Medium Big5" pitchFamily="49" charset="-120"/>
              <a:cs typeface="Times New Roman" pitchFamily="18" charset="0"/>
            </a:endParaRPr>
          </a:p>
          <a:p>
            <a:pPr eaLnBrk="0" hangingPunct="0"/>
            <a:r>
              <a:rPr lang="en-US" sz="3200" b="1">
                <a:solidFill>
                  <a:srgbClr val="000000"/>
                </a:solidFill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                    (</a:t>
            </a:r>
            <a:r>
              <a:rPr lang="zh-TW" altLang="en-US" sz="3200" b="1">
                <a:solidFill>
                  <a:srgbClr val="000000"/>
                </a:solidFill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彼得前書</a:t>
            </a:r>
            <a:r>
              <a:rPr lang="en-US" altLang="zh-TW" sz="3200" b="1">
                <a:solidFill>
                  <a:srgbClr val="000000"/>
                </a:solidFill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1: 7)</a:t>
            </a:r>
            <a:r>
              <a:rPr lang="zh-TW" altLang="en-US" sz="3200" b="1"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2514600" y="3505200"/>
            <a:ext cx="4340225" cy="175418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zh-TW" altLang="en-US" sz="3600" b="1" dirty="0">
                <a:latin typeface="AR Kaiti Medium Big5" pitchFamily="49" charset="-120"/>
                <a:ea typeface="AR Kaiti Medium Big5" pitchFamily="49" charset="-120"/>
              </a:rPr>
              <a:t>路</a:t>
            </a:r>
            <a:r>
              <a:rPr lang="en-US" sz="3600" b="1" dirty="0">
                <a:latin typeface="AR Kaiti Medium Big5" pitchFamily="49" charset="-120"/>
                <a:ea typeface="AR Kaiti Medium Big5" pitchFamily="49" charset="-120"/>
              </a:rPr>
              <a:t>14</a:t>
            </a:r>
            <a:r>
              <a:rPr lang="zh-TW" altLang="en-US" sz="3600" b="1" dirty="0">
                <a:latin typeface="AR Kaiti Medium Big5" pitchFamily="49" charset="-120"/>
                <a:ea typeface="AR Kaiti Medium Big5" pitchFamily="49" charset="-120"/>
              </a:rPr>
              <a:t>：</a:t>
            </a:r>
            <a:r>
              <a:rPr lang="en-US" sz="3600" b="1" dirty="0">
                <a:latin typeface="AR Kaiti Medium Big5" pitchFamily="49" charset="-120"/>
                <a:ea typeface="AR Kaiti Medium Big5" pitchFamily="49" charset="-120"/>
              </a:rPr>
              <a:t>19</a:t>
            </a:r>
            <a:r>
              <a:rPr lang="zh-TW" altLang="en-US" sz="3600" b="1" dirty="0">
                <a:latin typeface="AR Kaiti Medium Big5" pitchFamily="49" charset="-120"/>
                <a:ea typeface="AR Kaiti Medium Big5" pitchFamily="49" charset="-120"/>
              </a:rPr>
              <a:t>「試一試」</a:t>
            </a:r>
            <a:endParaRPr lang="en-US" altLang="zh-TW" sz="3600" b="1" dirty="0">
              <a:latin typeface="AR Kaiti Medium Big5" pitchFamily="49" charset="-120"/>
              <a:ea typeface="AR Kaiti Medium Big5" pitchFamily="49" charset="-120"/>
            </a:endParaRPr>
          </a:p>
          <a:p>
            <a:pPr>
              <a:defRPr/>
            </a:pPr>
            <a:endParaRPr lang="en-US" altLang="zh-TW" sz="3600" b="1" dirty="0">
              <a:latin typeface="AR Kaiti Medium Big5" pitchFamily="49" charset="-120"/>
              <a:ea typeface="AR Kaiti Medium Big5" pitchFamily="49" charset="-120"/>
            </a:endParaRPr>
          </a:p>
          <a:p>
            <a:pPr>
              <a:defRPr/>
            </a:pPr>
            <a:r>
              <a:rPr lang="zh-TW" altLang="en-US" sz="3600" b="1" dirty="0">
                <a:latin typeface="AR Kaiti Medium Big5" pitchFamily="49" charset="-120"/>
                <a:ea typeface="AR Kaiti Medium Big5" pitchFamily="49" charset="-120"/>
              </a:rPr>
              <a:t>羅</a:t>
            </a:r>
            <a:r>
              <a:rPr lang="en-US" sz="3600" b="1" dirty="0">
                <a:latin typeface="AR Kaiti Medium Big5" pitchFamily="49" charset="-120"/>
                <a:ea typeface="AR Kaiti Medium Big5" pitchFamily="49" charset="-120"/>
              </a:rPr>
              <a:t>12</a:t>
            </a:r>
            <a:r>
              <a:rPr lang="zh-TW" altLang="en-US" sz="3600" b="1" dirty="0">
                <a:latin typeface="AR Kaiti Medium Big5" pitchFamily="49" charset="-120"/>
                <a:ea typeface="AR Kaiti Medium Big5" pitchFamily="49" charset="-120"/>
              </a:rPr>
              <a:t>：</a:t>
            </a:r>
            <a:r>
              <a:rPr lang="en-US" sz="3600" b="1" dirty="0">
                <a:latin typeface="AR Kaiti Medium Big5" pitchFamily="49" charset="-120"/>
                <a:ea typeface="AR Kaiti Medium Big5" pitchFamily="49" charset="-120"/>
              </a:rPr>
              <a:t>2</a:t>
            </a:r>
            <a:r>
              <a:rPr lang="zh-TW" altLang="en-US" sz="3600" b="1" dirty="0">
                <a:latin typeface="AR Kaiti Medium Big5" pitchFamily="49" charset="-120"/>
                <a:ea typeface="AR Kaiti Medium Big5" pitchFamily="49" charset="-120"/>
              </a:rPr>
              <a:t>「察驗」</a:t>
            </a:r>
            <a:endParaRPr lang="en-US" sz="3600" b="1" dirty="0">
              <a:latin typeface="AR Kaiti Medium Big5" pitchFamily="49" charset="-120"/>
              <a:ea typeface="AR Kaiti Medium Big5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5" descr="http://matchbin-assets.s3.amazonaws.com/secure/users/96448/assets/FYMO_49s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511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2743200" y="5638800"/>
            <a:ext cx="4191000" cy="95408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altLang="zh-TW" sz="2800" b="1" dirty="0">
                <a:latin typeface="AR Kaiti Medium Big5" pitchFamily="49" charset="-120"/>
                <a:ea typeface="AR Kaiti Medium Big5" pitchFamily="49" charset="-120"/>
              </a:rPr>
              <a:t>1848</a:t>
            </a:r>
            <a:r>
              <a:rPr lang="zh-TW" altLang="en-US" sz="2800" b="1" dirty="0">
                <a:latin typeface="AR Kaiti Medium Big5" pitchFamily="49" charset="-120"/>
                <a:ea typeface="AR Kaiti Medium Big5" pitchFamily="49" charset="-120"/>
              </a:rPr>
              <a:t>年在北加州沙加緬度 </a:t>
            </a:r>
            <a:r>
              <a:rPr lang="en-US" altLang="zh-TW" sz="2800" b="1" dirty="0">
                <a:latin typeface="AR Kaiti Medium Big5" pitchFamily="49" charset="-120"/>
                <a:ea typeface="AR Kaiti Medium Big5" pitchFamily="49" charset="-120"/>
              </a:rPr>
              <a:t>Coloma</a:t>
            </a:r>
            <a:r>
              <a:rPr lang="zh-TW" altLang="en-US" sz="2800" b="1" dirty="0">
                <a:latin typeface="AR Kaiti Medium Big5" pitchFamily="49" charset="-120"/>
                <a:ea typeface="AR Kaiti Medium Big5" pitchFamily="49" charset="-120"/>
              </a:rPr>
              <a:t>附近發現黃金礦場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5" descr="http://cloud.lomography.com/576/404/6c/332b39ce2689637fcd0d9263ec70f8ebff60b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265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457200" y="4495800"/>
            <a:ext cx="8229600" cy="20621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zh-TW" altLang="en-US" sz="3200" dirty="0">
                <a:latin typeface="AR Kaiti Medium Big5" pitchFamily="49" charset="-120"/>
                <a:ea typeface="AR Kaiti Medium Big5" pitchFamily="49" charset="-120"/>
              </a:rPr>
              <a:t>威格沃思</a:t>
            </a:r>
            <a:r>
              <a:rPr lang="en-US" sz="3200" dirty="0">
                <a:latin typeface="AR Kaiti Medium Big5" pitchFamily="49" charset="-120"/>
                <a:ea typeface="AR Kaiti Medium Big5" pitchFamily="49" charset="-120"/>
              </a:rPr>
              <a:t>(Smith Wigglesworth)</a:t>
            </a:r>
            <a:r>
              <a:rPr lang="zh-TW" altLang="en-US" sz="3200" dirty="0">
                <a:latin typeface="AR Kaiti Medium Big5" pitchFamily="49" charset="-120"/>
                <a:ea typeface="AR Kaiti Medium Big5" pitchFamily="49" charset="-120"/>
              </a:rPr>
              <a:t>說</a:t>
            </a:r>
            <a:endParaRPr lang="en-US" altLang="zh-TW" sz="3200" dirty="0">
              <a:latin typeface="AR Kaiti Medium Big5" pitchFamily="49" charset="-120"/>
              <a:ea typeface="AR Kaiti Medium Big5" pitchFamily="49" charset="-120"/>
            </a:endParaRPr>
          </a:p>
          <a:p>
            <a:pPr>
              <a:defRPr/>
            </a:pPr>
            <a:r>
              <a:rPr lang="zh-TW" altLang="en-US" sz="3200" dirty="0">
                <a:latin typeface="AR Maokai Heavy Big5" pitchFamily="49" charset="-120"/>
                <a:ea typeface="AR Maokai Heavy Big5" pitchFamily="49" charset="-120"/>
              </a:rPr>
              <a:t>不尋常的信心，從不尋常的爭戰而來；</a:t>
            </a:r>
            <a:endParaRPr lang="en-US" altLang="zh-TW" sz="3200" dirty="0">
              <a:latin typeface="AR Maokai Heavy Big5" pitchFamily="49" charset="-120"/>
              <a:ea typeface="AR Maokai Heavy Big5" pitchFamily="49" charset="-120"/>
            </a:endParaRPr>
          </a:p>
          <a:p>
            <a:pPr>
              <a:defRPr/>
            </a:pPr>
            <a:r>
              <a:rPr lang="zh-TW" altLang="en-US" sz="3200" dirty="0">
                <a:latin typeface="AR Maokai Heavy Big5" pitchFamily="49" charset="-120"/>
                <a:ea typeface="AR Maokai Heavy Big5" pitchFamily="49" charset="-120"/>
              </a:rPr>
              <a:t>不尋常的見證，從不尋常的試驗而來；</a:t>
            </a:r>
            <a:endParaRPr lang="en-US" altLang="zh-TW" sz="3200" dirty="0">
              <a:latin typeface="AR Maokai Heavy Big5" pitchFamily="49" charset="-120"/>
              <a:ea typeface="AR Maokai Heavy Big5" pitchFamily="49" charset="-120"/>
            </a:endParaRPr>
          </a:p>
          <a:p>
            <a:pPr>
              <a:defRPr/>
            </a:pPr>
            <a:r>
              <a:rPr lang="zh-TW" altLang="en-US" sz="3200" dirty="0">
                <a:latin typeface="AR Maokai Heavy Big5" pitchFamily="49" charset="-120"/>
                <a:ea typeface="AR Maokai Heavy Big5" pitchFamily="49" charset="-120"/>
              </a:rPr>
              <a:t>不尋常的勝利，只有從不尋常的挑戰而來。</a:t>
            </a:r>
            <a:endParaRPr lang="en-US" sz="3200" dirty="0">
              <a:latin typeface="AR Maokai Heavy Big5" pitchFamily="49" charset="-120"/>
              <a:ea typeface="AR Maokai Heavy Big5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ttp://image.cn.made-in-china.com/2f0j01tBbajqukgWcL/LED%E7%82%B9%E6%BB%B4%E7%81%AF%E8%A2%8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00200"/>
            <a:ext cx="91440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533400" y="457200"/>
            <a:ext cx="7110413" cy="70802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zh-TW" altLang="en-US" sz="4000" dirty="0">
                <a:solidFill>
                  <a:srgbClr val="C00000"/>
                </a:solidFill>
                <a:latin typeface="AR Maokai Heavy Big5" pitchFamily="49" charset="-120"/>
                <a:ea typeface="AR Maokai Heavy Big5" pitchFamily="49" charset="-120"/>
              </a:rPr>
              <a:t>三</a:t>
            </a:r>
            <a:r>
              <a:rPr lang="zh-TW" altLang="en-US" sz="4000" dirty="0">
                <a:solidFill>
                  <a:srgbClr val="C00000"/>
                </a:solidFill>
                <a:latin typeface="AR Maokai Heavy Big5" pitchFamily="49" charset="-120"/>
                <a:ea typeface="AR Maokai Heavy Big5" pitchFamily="49" charset="-120"/>
              </a:rPr>
              <a:t>、</a:t>
            </a:r>
            <a:r>
              <a:rPr lang="zh-TW" altLang="en-US" sz="4000" dirty="0">
                <a:solidFill>
                  <a:srgbClr val="C00000"/>
                </a:solidFill>
                <a:latin typeface="AR Maokai Heavy Big5" pitchFamily="49" charset="-120"/>
                <a:ea typeface="AR Maokai Heavy Big5" pitchFamily="49" charset="-120"/>
              </a:rPr>
              <a:t>看不見的愛，永存在我心</a:t>
            </a:r>
            <a:r>
              <a:rPr lang="en-US" altLang="en-US" sz="4000" dirty="0">
                <a:solidFill>
                  <a:srgbClr val="C00000"/>
                </a:solidFill>
                <a:latin typeface="AR Maokai Heavy Big5" pitchFamily="49" charset="-120"/>
                <a:ea typeface="AR Maokai Heavy Big5" pitchFamily="49" charset="-120"/>
              </a:rPr>
              <a:t> </a:t>
            </a:r>
          </a:p>
        </p:txBody>
      </p:sp>
      <p:pic>
        <p:nvPicPr>
          <p:cNvPr id="11" name="Picture 7" descr="http://bigimpact.ro/wp-content/uploads/2011/01/NIK_7965P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3600" y="1905000"/>
            <a:ext cx="2161570" cy="162022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2" name="Rectangle 11"/>
          <p:cNvSpPr/>
          <p:nvPr/>
        </p:nvSpPr>
        <p:spPr>
          <a:xfrm>
            <a:off x="7086600" y="3657600"/>
            <a:ext cx="1349375" cy="3698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en-US" dirty="0"/>
              <a:t>Philip Yancey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838200" y="4572000"/>
            <a:ext cx="7924800" cy="157003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zh-TW" altLang="en-US" sz="3200" b="1" dirty="0">
                <a:latin typeface="AR Kaiti Medium Big5" pitchFamily="49" charset="-120"/>
                <a:ea typeface="AR Kaiti Medium Big5" pitchFamily="49" charset="-120"/>
              </a:rPr>
              <a:t>你們雖然沒有見過他，卻是愛他；如今雖不得看見，卻因信他就有說不出來、滿有榮光的大喜樂。          （彼得前書</a:t>
            </a:r>
            <a:r>
              <a:rPr lang="en-US" sz="3200" b="1" dirty="0">
                <a:latin typeface="AR Kaiti Medium Big5" pitchFamily="49" charset="-120"/>
                <a:ea typeface="AR Kaiti Medium Big5" pitchFamily="49" charset="-120"/>
              </a:rPr>
              <a:t>1: 8</a:t>
            </a:r>
            <a:r>
              <a:rPr lang="zh-TW" altLang="en-US" sz="3200" b="1" dirty="0">
                <a:latin typeface="AR Kaiti Medium Big5" pitchFamily="49" charset="-120"/>
                <a:ea typeface="AR Kaiti Medium Big5" pitchFamily="49" charset="-120"/>
              </a:rPr>
              <a:t>）</a:t>
            </a:r>
            <a:endParaRPr lang="en-US" altLang="en-US" sz="3200" b="1" dirty="0">
              <a:latin typeface="AR Kaiti Medium Big5" pitchFamily="49" charset="-120"/>
              <a:ea typeface="AR Kaiti Medium Big5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11507</TotalTime>
  <Words>300</Words>
  <Application>Microsoft Office PowerPoint</Application>
  <PresentationFormat>On-screen Show (4:3)</PresentationFormat>
  <Paragraphs>23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1" baseType="lpstr">
      <vt:lpstr>Arial</vt:lpstr>
      <vt:lpstr>DFPBiaoKaiShu-B5</vt:lpstr>
      <vt:lpstr>Gill Sans MT</vt:lpstr>
      <vt:lpstr>Wingdings 2</vt:lpstr>
      <vt:lpstr>Verdana</vt:lpstr>
      <vt:lpstr>Calibri</vt:lpstr>
      <vt:lpstr>AR Maokai Heavy Big5</vt:lpstr>
      <vt:lpstr>AR Kaiti Medium Big5</vt:lpstr>
      <vt:lpstr>Microsoft JhengHei</vt:lpstr>
      <vt:lpstr>Times New Roman</vt:lpstr>
      <vt:lpstr>Solstice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Sunday Worship Service  主日崇拜</dc:title>
  <dc:creator>Alex</dc:creator>
  <cp:lastModifiedBy>Jonathan</cp:lastModifiedBy>
  <cp:revision>692</cp:revision>
  <dcterms:created xsi:type="dcterms:W3CDTF">2010-02-20T00:55:59Z</dcterms:created>
  <dcterms:modified xsi:type="dcterms:W3CDTF">2013-09-01T15:00:25Z</dcterms:modified>
</cp:coreProperties>
</file>