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1173" r:id="rId1"/>
  </p:sldMasterIdLst>
  <p:notesMasterIdLst>
    <p:notesMasterId r:id="rId3"/>
  </p:notesMasterIdLst>
  <p:handoutMasterIdLst>
    <p:handoutMasterId r:id="rId4"/>
  </p:handoutMasterIdLst>
  <p:sldIdLst>
    <p:sldId id="4366" r:id="rId2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714"/>
    <a:srgbClr val="000008"/>
    <a:srgbClr val="030537"/>
    <a:srgbClr val="060309"/>
    <a:srgbClr val="002A7E"/>
    <a:srgbClr val="0000CC"/>
    <a:srgbClr val="FFFF00"/>
    <a:srgbClr val="663300"/>
    <a:srgbClr val="002F8E"/>
    <a:srgbClr val="000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1818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4763" y="677863"/>
            <a:ext cx="4527550" cy="3395662"/>
          </a:xfrm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z="1400" smtClean="0">
              <a:ea typeface="全真楷書" pitchFamily="49" charset="-120"/>
            </a:endParaRPr>
          </a:p>
          <a:p>
            <a:endParaRPr lang="en-US" altLang="zh-TW" sz="1400" smtClean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D21D5-1D29-4171-986D-9A762F060315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2013/9/21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8145E-27F7-4571-B7D3-5A106467B598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39767"/>
      </p:ext>
    </p:extLst>
  </p:cSld>
  <p:clrMapOvr>
    <a:masterClrMapping/>
  </p:clrMapOvr>
  <p:transition spd="slow" advTm="3499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C9090-43D9-4A4E-B3B9-34C08F5EC708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2013/9/21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329E1-D19B-4349-A321-C8E76EEA011D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807903"/>
      </p:ext>
    </p:extLst>
  </p:cSld>
  <p:clrMapOvr>
    <a:masterClrMapping/>
  </p:clrMapOvr>
  <p:transition spd="slow" advTm="3499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0D979-1E7A-41E7-A780-25A397AB9AC0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2013/9/21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096DA-AECE-4795-89B0-5FA3BE0074FC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266099"/>
      </p:ext>
    </p:extLst>
  </p:cSld>
  <p:clrMapOvr>
    <a:masterClrMapping/>
  </p:clrMapOvr>
  <p:transition spd="slow" advTm="3499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E6AA7-0CE6-4DD7-A44A-3F5011F738A7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2013/9/21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CC572-C55F-4968-BBE1-E1A43686FD15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566562"/>
      </p:ext>
    </p:extLst>
  </p:cSld>
  <p:clrMapOvr>
    <a:masterClrMapping/>
  </p:clrMapOvr>
  <p:transition spd="slow" advTm="3499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3F6CE-7EB4-4BAE-95DD-8227F48211E5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2013/9/21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53C0E-556B-48E4-A049-82B5997DB8BD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301024"/>
      </p:ext>
    </p:extLst>
  </p:cSld>
  <p:clrMapOvr>
    <a:masterClrMapping/>
  </p:clrMapOvr>
  <p:transition spd="slow" advTm="3499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77C41-EF0D-4AE3-A230-1094D1BD1205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2013/9/21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288A1-966B-428F-B564-E7D543913F0A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761169"/>
      </p:ext>
    </p:extLst>
  </p:cSld>
  <p:clrMapOvr>
    <a:masterClrMapping/>
  </p:clrMapOvr>
  <p:transition spd="slow" advTm="3499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E001C-46E2-4682-A119-6B9F04591CFD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2013/9/21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CA43D-41D3-427D-9FEE-0975071376F2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679518"/>
      </p:ext>
    </p:extLst>
  </p:cSld>
  <p:clrMapOvr>
    <a:masterClrMapping/>
  </p:clrMapOvr>
  <p:transition spd="slow" advTm="3499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F5721-9F6D-43AC-892E-BF6EC4B5CF42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2013/9/21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07421-1E9E-4329-98EA-52255DF3A77A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515865"/>
      </p:ext>
    </p:extLst>
  </p:cSld>
  <p:clrMapOvr>
    <a:masterClrMapping/>
  </p:clrMapOvr>
  <p:transition spd="slow" advTm="3499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C2EA7-EB4C-46EF-99E6-B1159EC0905E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2013/9/21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F9D76-6048-4C17-950E-3360191D160E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3256"/>
      </p:ext>
    </p:extLst>
  </p:cSld>
  <p:clrMapOvr>
    <a:masterClrMapping/>
  </p:clrMapOvr>
  <p:transition spd="slow" advTm="3499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2C1E1-2FFC-4008-8D35-3CF95C7DAF21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2013/9/21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44564-D5B9-4E72-86D9-0E65A4A40F54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686019"/>
      </p:ext>
    </p:extLst>
  </p:cSld>
  <p:clrMapOvr>
    <a:masterClrMapping/>
  </p:clrMapOvr>
  <p:transition spd="slow" advTm="3499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0DED2-C04F-4E8B-B25D-CAF07DCA9FAD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2013/9/21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F1883-611D-4A4D-BF8E-9642A82631E2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754486"/>
      </p:ext>
    </p:extLst>
  </p:cSld>
  <p:clrMapOvr>
    <a:masterClrMapping/>
  </p:clrMapOvr>
  <p:transition spd="slow" advTm="34991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8F6639D-653A-41C6-94D2-83C9AFCB19A9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2013/9/21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62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7838B94-BBFE-4789-BFEB-B7B5751EC1A1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181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1174" r:id="rId1"/>
    <p:sldLayoutId id="2147501175" r:id="rId2"/>
    <p:sldLayoutId id="2147501176" r:id="rId3"/>
    <p:sldLayoutId id="2147501177" r:id="rId4"/>
    <p:sldLayoutId id="2147501178" r:id="rId5"/>
    <p:sldLayoutId id="2147501179" r:id="rId6"/>
    <p:sldLayoutId id="2147501180" r:id="rId7"/>
    <p:sldLayoutId id="2147501181" r:id="rId8"/>
    <p:sldLayoutId id="2147501182" r:id="rId9"/>
    <p:sldLayoutId id="2147501183" r:id="rId10"/>
    <p:sldLayoutId id="2147501184" r:id="rId11"/>
  </p:sldLayoutIdLst>
  <p:transition spd="slow" advTm="34991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78" name="Picture 2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90"/>
            <a:ext cx="9144000" cy="6853419"/>
          </a:xfrm>
          <a:prstGeom prst="rect">
            <a:avLst/>
          </a:prstGeom>
        </p:spPr>
      </p:pic>
      <p:sp>
        <p:nvSpPr>
          <p:cNvPr id="1269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4191000"/>
            <a:ext cx="8077200" cy="1470025"/>
          </a:xfrm>
          <a:noFill/>
        </p:spPr>
        <p:txBody>
          <a:bodyPr/>
          <a:lstStyle/>
          <a:p>
            <a:pPr eaLnBrk="1" hangingPunct="1">
              <a:spcBef>
                <a:spcPct val="35000"/>
              </a:spcBef>
            </a:pPr>
            <a:r>
              <a:rPr lang="zh-TW" altLang="en-US" sz="5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陳嘉式 牧師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/>
          <a:lstStyle/>
          <a:p>
            <a:r>
              <a:rPr lang="zh-TW" altLang="en-US" sz="7200" dirty="0">
                <a:latin typeface="DFKai-SB" pitchFamily="65" charset="-120"/>
                <a:ea typeface="DFKai-SB" pitchFamily="65" charset="-120"/>
              </a:rPr>
              <a:t>天上的寶座</a:t>
            </a:r>
            <a:endParaRPr lang="en-US" sz="72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8837410"/>
      </p:ext>
    </p:extLst>
  </p:cSld>
  <p:clrMapOvr>
    <a:masterClrMapping/>
  </p:clrMapOvr>
  <p:transition spd="slow" advTm="34991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2_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31549</TotalTime>
  <Words>10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3_預設簡報設計</vt:lpstr>
      <vt:lpstr>陳嘉式 牧師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3539</cp:revision>
  <dcterms:created xsi:type="dcterms:W3CDTF">2005-02-27T07:43:32Z</dcterms:created>
  <dcterms:modified xsi:type="dcterms:W3CDTF">2013-09-21T16:33:17Z</dcterms:modified>
</cp:coreProperties>
</file>