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6"/>
  </p:notesMasterIdLst>
  <p:handoutMasterIdLst>
    <p:handoutMasterId r:id="rId17"/>
  </p:handoutMasterIdLst>
  <p:sldIdLst>
    <p:sldId id="479" r:id="rId2"/>
    <p:sldId id="535" r:id="rId3"/>
    <p:sldId id="530" r:id="rId4"/>
    <p:sldId id="494" r:id="rId5"/>
    <p:sldId id="526" r:id="rId6"/>
    <p:sldId id="536" r:id="rId7"/>
    <p:sldId id="495" r:id="rId8"/>
    <p:sldId id="531" r:id="rId9"/>
    <p:sldId id="532" r:id="rId10"/>
    <p:sldId id="496" r:id="rId11"/>
    <p:sldId id="537" r:id="rId12"/>
    <p:sldId id="538" r:id="rId13"/>
    <p:sldId id="539" r:id="rId14"/>
    <p:sldId id="497" r:id="rId15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40A"/>
    <a:srgbClr val="A50021"/>
    <a:srgbClr val="FFFF99"/>
    <a:srgbClr val="1F196D"/>
    <a:srgbClr val="692F03"/>
    <a:srgbClr val="669900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4" autoAdjust="0"/>
    <p:restoredTop sz="94532" autoAdjust="0"/>
  </p:normalViewPr>
  <p:slideViewPr>
    <p:cSldViewPr>
      <p:cViewPr varScale="1">
        <p:scale>
          <a:sx n="65" d="100"/>
          <a:sy n="65" d="100"/>
        </p:scale>
        <p:origin x="-15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A76AF-EFB8-4BB4-BEB1-B36016E279BD}" type="doc">
      <dgm:prSet loTypeId="urn:microsoft.com/office/officeart/2005/8/layout/l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A3B6F64-40F1-4E37-9719-3218FD76C921}">
      <dgm:prSet phldrT="[Text]"/>
      <dgm:spPr/>
      <dgm:t>
        <a:bodyPr/>
        <a:lstStyle/>
        <a:p>
          <a:r>
            <a:rPr lang="zh-TW" dirty="0" smtClean="0">
              <a:solidFill>
                <a:schemeClr val="tx1"/>
              </a:solidFill>
            </a:rPr>
            <a:t>美國人</a:t>
          </a:r>
          <a:endParaRPr lang="en-US" dirty="0">
            <a:solidFill>
              <a:schemeClr val="tx1"/>
            </a:solidFill>
          </a:endParaRPr>
        </a:p>
      </dgm:t>
    </dgm:pt>
    <dgm:pt modelId="{2EC14791-152F-4918-8549-3000BC0D2B07}" type="parTrans" cxnId="{EE88BE50-2EBB-40DC-8957-90106596F2F3}">
      <dgm:prSet/>
      <dgm:spPr/>
      <dgm:t>
        <a:bodyPr/>
        <a:lstStyle/>
        <a:p>
          <a:endParaRPr lang="en-US"/>
        </a:p>
      </dgm:t>
    </dgm:pt>
    <dgm:pt modelId="{6B89030F-F31D-42B9-9AA3-888CC9B15FF6}" type="sibTrans" cxnId="{EE88BE50-2EBB-40DC-8957-90106596F2F3}">
      <dgm:prSet/>
      <dgm:spPr/>
      <dgm:t>
        <a:bodyPr/>
        <a:lstStyle/>
        <a:p>
          <a:endParaRPr lang="en-US"/>
        </a:p>
      </dgm:t>
    </dgm:pt>
    <dgm:pt modelId="{06878505-971F-4919-B153-D8A163DE9598}">
      <dgm:prSet phldrT="[Text]"/>
      <dgm:spPr/>
      <dgm:t>
        <a:bodyPr/>
        <a:lstStyle/>
        <a:p>
          <a:r>
            <a:rPr lang="en-US" dirty="0" smtClean="0"/>
            <a:t>How Are You</a:t>
          </a:r>
          <a:r>
            <a:rPr lang="zh-TW" dirty="0" smtClean="0"/>
            <a:t>？</a:t>
          </a:r>
          <a:endParaRPr lang="en-US" dirty="0"/>
        </a:p>
      </dgm:t>
    </dgm:pt>
    <dgm:pt modelId="{45226A98-0D37-4344-B0F2-60F7668CE376}" type="parTrans" cxnId="{3CCA59A8-F8DD-422F-A626-7B2082E6CDD8}">
      <dgm:prSet/>
      <dgm:spPr/>
      <dgm:t>
        <a:bodyPr/>
        <a:lstStyle/>
        <a:p>
          <a:endParaRPr lang="en-US"/>
        </a:p>
      </dgm:t>
    </dgm:pt>
    <dgm:pt modelId="{182B9241-1554-4A88-85F5-E6435BF5580F}" type="sibTrans" cxnId="{3CCA59A8-F8DD-422F-A626-7B2082E6CDD8}">
      <dgm:prSet/>
      <dgm:spPr/>
      <dgm:t>
        <a:bodyPr/>
        <a:lstStyle/>
        <a:p>
          <a:endParaRPr lang="en-US"/>
        </a:p>
      </dgm:t>
    </dgm:pt>
    <dgm:pt modelId="{FC90BD67-D3E7-4678-82E2-DD8A9EAFF61D}">
      <dgm:prSet phldrT="[Text]"/>
      <dgm:spPr/>
      <dgm:t>
        <a:bodyPr/>
        <a:lstStyle/>
        <a:p>
          <a:r>
            <a:rPr lang="zh-TW" dirty="0" smtClean="0"/>
            <a:t>法國人</a:t>
          </a:r>
          <a:endParaRPr lang="en-US" dirty="0"/>
        </a:p>
      </dgm:t>
    </dgm:pt>
    <dgm:pt modelId="{8537BCF5-14DA-489D-A608-9594AF85824B}" type="parTrans" cxnId="{83CA958F-CF96-47F6-BFF5-348B91C17084}">
      <dgm:prSet/>
      <dgm:spPr/>
      <dgm:t>
        <a:bodyPr/>
        <a:lstStyle/>
        <a:p>
          <a:endParaRPr lang="en-US"/>
        </a:p>
      </dgm:t>
    </dgm:pt>
    <dgm:pt modelId="{D1B83E5A-1BA0-4DEB-941A-49DD1FCCF760}" type="sibTrans" cxnId="{83CA958F-CF96-47F6-BFF5-348B91C17084}">
      <dgm:prSet/>
      <dgm:spPr/>
      <dgm:t>
        <a:bodyPr/>
        <a:lstStyle/>
        <a:p>
          <a:endParaRPr lang="en-US"/>
        </a:p>
      </dgm:t>
    </dgm:pt>
    <dgm:pt modelId="{B26220AE-3B6E-41A0-99FA-0CFE62B2B7F7}">
      <dgm:prSet phldrT="[Text]"/>
      <dgm:spPr/>
      <dgm:t>
        <a:bodyPr/>
        <a:lstStyle/>
        <a:p>
          <a:r>
            <a:rPr lang="en-US" dirty="0" smtClean="0"/>
            <a:t>Bonjour</a:t>
          </a:r>
          <a:endParaRPr lang="en-US" dirty="0"/>
        </a:p>
      </dgm:t>
    </dgm:pt>
    <dgm:pt modelId="{244C0960-892C-4D84-B1F5-721E0C4D60FF}" type="parTrans" cxnId="{B0AB0A17-AB95-496E-937A-D612214AC1A1}">
      <dgm:prSet/>
      <dgm:spPr/>
      <dgm:t>
        <a:bodyPr/>
        <a:lstStyle/>
        <a:p>
          <a:endParaRPr lang="en-US"/>
        </a:p>
      </dgm:t>
    </dgm:pt>
    <dgm:pt modelId="{3F48B0DB-D614-43C7-9BB8-4F23AE6DB6B7}" type="sibTrans" cxnId="{B0AB0A17-AB95-496E-937A-D612214AC1A1}">
      <dgm:prSet/>
      <dgm:spPr/>
      <dgm:t>
        <a:bodyPr/>
        <a:lstStyle/>
        <a:p>
          <a:endParaRPr lang="en-US"/>
        </a:p>
      </dgm:t>
    </dgm:pt>
    <dgm:pt modelId="{24B992DA-F8D4-4F58-8E86-B798123BBA16}">
      <dgm:prSet phldrT="[Text]"/>
      <dgm:spPr/>
      <dgm:t>
        <a:bodyPr/>
        <a:lstStyle/>
        <a:p>
          <a:r>
            <a:rPr lang="zh-TW" dirty="0" smtClean="0"/>
            <a:t>日本人</a:t>
          </a:r>
          <a:endParaRPr lang="en-US" dirty="0"/>
        </a:p>
      </dgm:t>
    </dgm:pt>
    <dgm:pt modelId="{4EEB8581-1DB2-4A43-B24D-41A660360E1D}" type="parTrans" cxnId="{A29778BD-C595-49BE-808D-42363070232A}">
      <dgm:prSet/>
      <dgm:spPr/>
      <dgm:t>
        <a:bodyPr/>
        <a:lstStyle/>
        <a:p>
          <a:endParaRPr lang="en-US"/>
        </a:p>
      </dgm:t>
    </dgm:pt>
    <dgm:pt modelId="{0BF4766D-8BFA-4F22-87D4-534ADB73CDD5}" type="sibTrans" cxnId="{A29778BD-C595-49BE-808D-42363070232A}">
      <dgm:prSet/>
      <dgm:spPr/>
      <dgm:t>
        <a:bodyPr/>
        <a:lstStyle/>
        <a:p>
          <a:endParaRPr lang="en-US"/>
        </a:p>
      </dgm:t>
    </dgm:pt>
    <dgm:pt modelId="{8402D5A5-499D-4B24-92F8-2F95E855379E}">
      <dgm:prSet phldrT="[Text]"/>
      <dgm:spPr/>
      <dgm:t>
        <a:bodyPr/>
        <a:lstStyle/>
        <a:p>
          <a:r>
            <a:rPr lang="zh-TW" dirty="0" smtClean="0"/>
            <a:t>お元氣ですか？</a:t>
          </a:r>
          <a:endParaRPr lang="en-US" dirty="0"/>
        </a:p>
      </dgm:t>
    </dgm:pt>
    <dgm:pt modelId="{C19A19A8-7CEC-4B5D-AE1F-61953E9E3DA8}" type="parTrans" cxnId="{35A7DCD7-6C3B-41FE-BA71-35DE2C0D72E7}">
      <dgm:prSet/>
      <dgm:spPr/>
      <dgm:t>
        <a:bodyPr/>
        <a:lstStyle/>
        <a:p>
          <a:endParaRPr lang="en-US"/>
        </a:p>
      </dgm:t>
    </dgm:pt>
    <dgm:pt modelId="{638FE976-3002-4EAD-8FBA-064D3506D783}" type="sibTrans" cxnId="{35A7DCD7-6C3B-41FE-BA71-35DE2C0D72E7}">
      <dgm:prSet/>
      <dgm:spPr/>
      <dgm:t>
        <a:bodyPr/>
        <a:lstStyle/>
        <a:p>
          <a:endParaRPr lang="en-US"/>
        </a:p>
      </dgm:t>
    </dgm:pt>
    <dgm:pt modelId="{64DA1628-BF95-49FC-9BE7-BA85B00C55D2}">
      <dgm:prSet phldrT="[Text]"/>
      <dgm:spPr/>
      <dgm:t>
        <a:bodyPr/>
        <a:lstStyle/>
        <a:p>
          <a:r>
            <a:rPr lang="zh-TW" dirty="0" smtClean="0"/>
            <a:t>香港人</a:t>
          </a:r>
          <a:endParaRPr lang="en-US" dirty="0"/>
        </a:p>
      </dgm:t>
    </dgm:pt>
    <dgm:pt modelId="{E13F84AD-509A-4000-809B-3F8F4CC8D2C2}" type="parTrans" cxnId="{1F1AFA89-B9C7-4FF5-8AD7-D6B93288FF62}">
      <dgm:prSet/>
      <dgm:spPr/>
      <dgm:t>
        <a:bodyPr/>
        <a:lstStyle/>
        <a:p>
          <a:endParaRPr lang="en-US"/>
        </a:p>
      </dgm:t>
    </dgm:pt>
    <dgm:pt modelId="{CCCCE67F-0F47-41D7-8A2E-F50724F0FB8E}" type="sibTrans" cxnId="{1F1AFA89-B9C7-4FF5-8AD7-D6B93288FF62}">
      <dgm:prSet/>
      <dgm:spPr/>
      <dgm:t>
        <a:bodyPr/>
        <a:lstStyle/>
        <a:p>
          <a:endParaRPr lang="en-US"/>
        </a:p>
      </dgm:t>
    </dgm:pt>
    <dgm:pt modelId="{215F7FCF-9047-4963-A11D-D5631CB9BE6C}">
      <dgm:prSet phldrT="[Text]"/>
      <dgm:spPr/>
      <dgm:t>
        <a:bodyPr/>
        <a:lstStyle/>
        <a:p>
          <a:r>
            <a:rPr lang="zh-TW" dirty="0" smtClean="0"/>
            <a:t>飲佐茶未？</a:t>
          </a:r>
          <a:endParaRPr lang="en-US" dirty="0"/>
        </a:p>
      </dgm:t>
    </dgm:pt>
    <dgm:pt modelId="{8130CD7E-91F1-4BCE-BFC9-D30966E74166}" type="parTrans" cxnId="{19E0FE85-A071-4126-911A-8B5BA3EC3D68}">
      <dgm:prSet/>
      <dgm:spPr/>
      <dgm:t>
        <a:bodyPr/>
        <a:lstStyle/>
        <a:p>
          <a:endParaRPr lang="en-US"/>
        </a:p>
      </dgm:t>
    </dgm:pt>
    <dgm:pt modelId="{11B635AE-E1DA-4A6A-88A3-A8AC2E105A4F}" type="sibTrans" cxnId="{19E0FE85-A071-4126-911A-8B5BA3EC3D68}">
      <dgm:prSet/>
      <dgm:spPr/>
      <dgm:t>
        <a:bodyPr/>
        <a:lstStyle/>
        <a:p>
          <a:endParaRPr lang="en-US"/>
        </a:p>
      </dgm:t>
    </dgm:pt>
    <dgm:pt modelId="{D932123F-9EB0-4041-8B68-8E88750F95C5}">
      <dgm:prSet phldrT="[Text]"/>
      <dgm:spPr/>
      <dgm:t>
        <a:bodyPr/>
        <a:lstStyle/>
        <a:p>
          <a:r>
            <a:rPr lang="zh-TW" dirty="0" smtClean="0"/>
            <a:t>台灣人</a:t>
          </a:r>
          <a:endParaRPr lang="en-US" dirty="0"/>
        </a:p>
      </dgm:t>
    </dgm:pt>
    <dgm:pt modelId="{8B132CDF-009B-403F-9492-775A177E5DCF}" type="parTrans" cxnId="{A2B7E5BB-6977-4536-83E2-8687425495AF}">
      <dgm:prSet/>
      <dgm:spPr/>
      <dgm:t>
        <a:bodyPr/>
        <a:lstStyle/>
        <a:p>
          <a:endParaRPr lang="en-US"/>
        </a:p>
      </dgm:t>
    </dgm:pt>
    <dgm:pt modelId="{D7C65CFB-42D8-4442-BD12-DCD7CE885890}" type="sibTrans" cxnId="{A2B7E5BB-6977-4536-83E2-8687425495AF}">
      <dgm:prSet/>
      <dgm:spPr/>
      <dgm:t>
        <a:bodyPr/>
        <a:lstStyle/>
        <a:p>
          <a:endParaRPr lang="en-US"/>
        </a:p>
      </dgm:t>
    </dgm:pt>
    <dgm:pt modelId="{05EDF481-DC6A-4758-922E-D57446F77EA6}">
      <dgm:prSet phldrT="[Text]"/>
      <dgm:spPr/>
      <dgm:t>
        <a:bodyPr/>
        <a:lstStyle/>
        <a:p>
          <a:r>
            <a:rPr lang="zh-TW" dirty="0" smtClean="0"/>
            <a:t>呷飽未？</a:t>
          </a:r>
          <a:endParaRPr lang="en-US" dirty="0"/>
        </a:p>
      </dgm:t>
    </dgm:pt>
    <dgm:pt modelId="{630AA9AA-9106-4AF8-B19C-6E01866B6D65}" type="parTrans" cxnId="{5B0E4837-AB96-4EE5-82DB-DFDD871FF461}">
      <dgm:prSet/>
      <dgm:spPr/>
      <dgm:t>
        <a:bodyPr/>
        <a:lstStyle/>
        <a:p>
          <a:endParaRPr lang="en-US"/>
        </a:p>
      </dgm:t>
    </dgm:pt>
    <dgm:pt modelId="{C167BD6D-CC8F-4A2D-8C00-464A6DF9303E}" type="sibTrans" cxnId="{5B0E4837-AB96-4EE5-82DB-DFDD871FF461}">
      <dgm:prSet/>
      <dgm:spPr/>
      <dgm:t>
        <a:bodyPr/>
        <a:lstStyle/>
        <a:p>
          <a:endParaRPr lang="en-US"/>
        </a:p>
      </dgm:t>
    </dgm:pt>
    <dgm:pt modelId="{DB229653-190E-4857-8572-D946947FE71A}" type="pres">
      <dgm:prSet presAssocID="{7F2A76AF-EFB8-4BB4-BEB1-B36016E279B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C29A9D-9485-4A69-809D-16DE3BE15DDA}" type="pres">
      <dgm:prSet presAssocID="{3A3B6F64-40F1-4E37-9719-3218FD76C921}" presName="horFlow" presStyleCnt="0"/>
      <dgm:spPr/>
    </dgm:pt>
    <dgm:pt modelId="{A88793CD-EBF1-4C38-861A-6684F0D71A3B}" type="pres">
      <dgm:prSet presAssocID="{3A3B6F64-40F1-4E37-9719-3218FD76C921}" presName="bigChev" presStyleLbl="node1" presStyleIdx="0" presStyleCnt="5" custScaleX="200283" custScaleY="192339"/>
      <dgm:spPr/>
      <dgm:t>
        <a:bodyPr/>
        <a:lstStyle/>
        <a:p>
          <a:endParaRPr lang="en-US"/>
        </a:p>
      </dgm:t>
    </dgm:pt>
    <dgm:pt modelId="{61CF235C-8E2F-4A20-BD61-52D7CA58D240}" type="pres">
      <dgm:prSet presAssocID="{45226A98-0D37-4344-B0F2-60F7668CE376}" presName="parTrans" presStyleCnt="0"/>
      <dgm:spPr/>
    </dgm:pt>
    <dgm:pt modelId="{764C47BC-E888-4F2C-A639-C7FE74467694}" type="pres">
      <dgm:prSet presAssocID="{06878505-971F-4919-B153-D8A163DE9598}" presName="node" presStyleLbl="alignAccFollowNode1" presStyleIdx="0" presStyleCnt="5" custScaleX="430779" custScaleY="192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0339A-FDD1-4540-B593-DBE0367E16EB}" type="pres">
      <dgm:prSet presAssocID="{3A3B6F64-40F1-4E37-9719-3218FD76C921}" presName="vSp" presStyleCnt="0"/>
      <dgm:spPr/>
    </dgm:pt>
    <dgm:pt modelId="{0AC2AAA3-722B-419C-B7AC-6C0246D4EA52}" type="pres">
      <dgm:prSet presAssocID="{FC90BD67-D3E7-4678-82E2-DD8A9EAFF61D}" presName="horFlow" presStyleCnt="0"/>
      <dgm:spPr/>
    </dgm:pt>
    <dgm:pt modelId="{69FAA472-6A42-467A-B60C-B7FC106E8DD8}" type="pres">
      <dgm:prSet presAssocID="{FC90BD67-D3E7-4678-82E2-DD8A9EAFF61D}" presName="bigChev" presStyleLbl="node1" presStyleIdx="1" presStyleCnt="5" custScaleX="200283" custScaleY="192339"/>
      <dgm:spPr/>
      <dgm:t>
        <a:bodyPr/>
        <a:lstStyle/>
        <a:p>
          <a:endParaRPr lang="en-US"/>
        </a:p>
      </dgm:t>
    </dgm:pt>
    <dgm:pt modelId="{1DA2D684-871C-4925-B3DE-579F453BDFDD}" type="pres">
      <dgm:prSet presAssocID="{244C0960-892C-4D84-B1F5-721E0C4D60FF}" presName="parTrans" presStyleCnt="0"/>
      <dgm:spPr/>
    </dgm:pt>
    <dgm:pt modelId="{4AA4836D-898E-48BE-8C11-90B06A2D093B}" type="pres">
      <dgm:prSet presAssocID="{B26220AE-3B6E-41A0-99FA-0CFE62B2B7F7}" presName="node" presStyleLbl="alignAccFollowNode1" presStyleIdx="1" presStyleCnt="5" custScaleX="430779" custScaleY="192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2421C-9B51-4F18-BD96-A3BF26A29A7A}" type="pres">
      <dgm:prSet presAssocID="{FC90BD67-D3E7-4678-82E2-DD8A9EAFF61D}" presName="vSp" presStyleCnt="0"/>
      <dgm:spPr/>
    </dgm:pt>
    <dgm:pt modelId="{3E2387E5-0360-4AA1-B173-AFC0A871F9BB}" type="pres">
      <dgm:prSet presAssocID="{24B992DA-F8D4-4F58-8E86-B798123BBA16}" presName="horFlow" presStyleCnt="0"/>
      <dgm:spPr/>
    </dgm:pt>
    <dgm:pt modelId="{73AC451F-410B-4B03-9C54-2F04C8E67922}" type="pres">
      <dgm:prSet presAssocID="{24B992DA-F8D4-4F58-8E86-B798123BBA16}" presName="bigChev" presStyleLbl="node1" presStyleIdx="2" presStyleCnt="5" custScaleX="200283" custScaleY="192339"/>
      <dgm:spPr/>
      <dgm:t>
        <a:bodyPr/>
        <a:lstStyle/>
        <a:p>
          <a:endParaRPr lang="en-US"/>
        </a:p>
      </dgm:t>
    </dgm:pt>
    <dgm:pt modelId="{591436FD-770F-4D66-B87A-150C424E2DA2}" type="pres">
      <dgm:prSet presAssocID="{C19A19A8-7CEC-4B5D-AE1F-61953E9E3DA8}" presName="parTrans" presStyleCnt="0"/>
      <dgm:spPr/>
    </dgm:pt>
    <dgm:pt modelId="{1D3B4884-33D8-4659-97EE-54D749F2EE07}" type="pres">
      <dgm:prSet presAssocID="{8402D5A5-499D-4B24-92F8-2F95E855379E}" presName="node" presStyleLbl="alignAccFollowNode1" presStyleIdx="2" presStyleCnt="5" custScaleX="430779" custScaleY="192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E944A-7862-4C36-8E76-F14111258EDE}" type="pres">
      <dgm:prSet presAssocID="{24B992DA-F8D4-4F58-8E86-B798123BBA16}" presName="vSp" presStyleCnt="0"/>
      <dgm:spPr/>
    </dgm:pt>
    <dgm:pt modelId="{16EF4E3E-8A9C-48D0-8320-86D8F2F20DC6}" type="pres">
      <dgm:prSet presAssocID="{64DA1628-BF95-49FC-9BE7-BA85B00C55D2}" presName="horFlow" presStyleCnt="0"/>
      <dgm:spPr/>
    </dgm:pt>
    <dgm:pt modelId="{D85CEBB7-C708-4AAA-9A02-CE416A06D128}" type="pres">
      <dgm:prSet presAssocID="{64DA1628-BF95-49FC-9BE7-BA85B00C55D2}" presName="bigChev" presStyleLbl="node1" presStyleIdx="3" presStyleCnt="5" custScaleX="200283" custScaleY="192339"/>
      <dgm:spPr/>
      <dgm:t>
        <a:bodyPr/>
        <a:lstStyle/>
        <a:p>
          <a:endParaRPr lang="en-US"/>
        </a:p>
      </dgm:t>
    </dgm:pt>
    <dgm:pt modelId="{15222F36-7FCD-46FA-BA92-8E1B2793BF92}" type="pres">
      <dgm:prSet presAssocID="{8130CD7E-91F1-4BCE-BFC9-D30966E74166}" presName="parTrans" presStyleCnt="0"/>
      <dgm:spPr/>
    </dgm:pt>
    <dgm:pt modelId="{3108B68B-97C5-446D-950F-E6AD748DB271}" type="pres">
      <dgm:prSet presAssocID="{215F7FCF-9047-4963-A11D-D5631CB9BE6C}" presName="node" presStyleLbl="alignAccFollowNode1" presStyleIdx="3" presStyleCnt="5" custScaleX="430779" custScaleY="192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5516B-E4E9-4730-8506-0C21799FE5DA}" type="pres">
      <dgm:prSet presAssocID="{64DA1628-BF95-49FC-9BE7-BA85B00C55D2}" presName="vSp" presStyleCnt="0"/>
      <dgm:spPr/>
    </dgm:pt>
    <dgm:pt modelId="{F44B7A97-025B-4AF2-AB23-3D10EC3228C6}" type="pres">
      <dgm:prSet presAssocID="{D932123F-9EB0-4041-8B68-8E88750F95C5}" presName="horFlow" presStyleCnt="0"/>
      <dgm:spPr/>
    </dgm:pt>
    <dgm:pt modelId="{811E5BEA-1712-421B-8919-BC38398411FD}" type="pres">
      <dgm:prSet presAssocID="{D932123F-9EB0-4041-8B68-8E88750F95C5}" presName="bigChev" presStyleLbl="node1" presStyleIdx="4" presStyleCnt="5" custScaleX="200283" custScaleY="192339"/>
      <dgm:spPr/>
      <dgm:t>
        <a:bodyPr/>
        <a:lstStyle/>
        <a:p>
          <a:endParaRPr lang="en-US"/>
        </a:p>
      </dgm:t>
    </dgm:pt>
    <dgm:pt modelId="{2312CD1A-8F70-402A-A9E9-558876F43C17}" type="pres">
      <dgm:prSet presAssocID="{630AA9AA-9106-4AF8-B19C-6E01866B6D65}" presName="parTrans" presStyleCnt="0"/>
      <dgm:spPr/>
    </dgm:pt>
    <dgm:pt modelId="{4EF7235C-1247-462E-865D-59A88B64F7A6}" type="pres">
      <dgm:prSet presAssocID="{05EDF481-DC6A-4758-922E-D57446F77EA6}" presName="node" presStyleLbl="alignAccFollowNode1" presStyleIdx="4" presStyleCnt="5" custScaleX="430779" custScaleY="192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88BE50-2EBB-40DC-8957-90106596F2F3}" srcId="{7F2A76AF-EFB8-4BB4-BEB1-B36016E279BD}" destId="{3A3B6F64-40F1-4E37-9719-3218FD76C921}" srcOrd="0" destOrd="0" parTransId="{2EC14791-152F-4918-8549-3000BC0D2B07}" sibTransId="{6B89030F-F31D-42B9-9AA3-888CC9B15FF6}"/>
    <dgm:cxn modelId="{1F1AFA89-B9C7-4FF5-8AD7-D6B93288FF62}" srcId="{7F2A76AF-EFB8-4BB4-BEB1-B36016E279BD}" destId="{64DA1628-BF95-49FC-9BE7-BA85B00C55D2}" srcOrd="3" destOrd="0" parTransId="{E13F84AD-509A-4000-809B-3F8F4CC8D2C2}" sibTransId="{CCCCE67F-0F47-41D7-8A2E-F50724F0FB8E}"/>
    <dgm:cxn modelId="{A29E0C08-2437-4BBF-A018-B84578DCFBDC}" type="presOf" srcId="{215F7FCF-9047-4963-A11D-D5631CB9BE6C}" destId="{3108B68B-97C5-446D-950F-E6AD748DB271}" srcOrd="0" destOrd="0" presId="urn:microsoft.com/office/officeart/2005/8/layout/lProcess3"/>
    <dgm:cxn modelId="{E41084E6-7A10-4A98-9B0D-59CDB8947C79}" type="presOf" srcId="{7F2A76AF-EFB8-4BB4-BEB1-B36016E279BD}" destId="{DB229653-190E-4857-8572-D946947FE71A}" srcOrd="0" destOrd="0" presId="urn:microsoft.com/office/officeart/2005/8/layout/lProcess3"/>
    <dgm:cxn modelId="{35A7DCD7-6C3B-41FE-BA71-35DE2C0D72E7}" srcId="{24B992DA-F8D4-4F58-8E86-B798123BBA16}" destId="{8402D5A5-499D-4B24-92F8-2F95E855379E}" srcOrd="0" destOrd="0" parTransId="{C19A19A8-7CEC-4B5D-AE1F-61953E9E3DA8}" sibTransId="{638FE976-3002-4EAD-8FBA-064D3506D783}"/>
    <dgm:cxn modelId="{40D96051-5C23-4872-836C-9C1C49E8B770}" type="presOf" srcId="{64DA1628-BF95-49FC-9BE7-BA85B00C55D2}" destId="{D85CEBB7-C708-4AAA-9A02-CE416A06D128}" srcOrd="0" destOrd="0" presId="urn:microsoft.com/office/officeart/2005/8/layout/lProcess3"/>
    <dgm:cxn modelId="{3764902D-CAEF-4FD0-92BA-63C841532BC5}" type="presOf" srcId="{D932123F-9EB0-4041-8B68-8E88750F95C5}" destId="{811E5BEA-1712-421B-8919-BC38398411FD}" srcOrd="0" destOrd="0" presId="urn:microsoft.com/office/officeart/2005/8/layout/lProcess3"/>
    <dgm:cxn modelId="{137371AA-4999-4EC9-BDF4-DB9B05A971AC}" type="presOf" srcId="{FC90BD67-D3E7-4678-82E2-DD8A9EAFF61D}" destId="{69FAA472-6A42-467A-B60C-B7FC106E8DD8}" srcOrd="0" destOrd="0" presId="urn:microsoft.com/office/officeart/2005/8/layout/lProcess3"/>
    <dgm:cxn modelId="{83CA958F-CF96-47F6-BFF5-348B91C17084}" srcId="{7F2A76AF-EFB8-4BB4-BEB1-B36016E279BD}" destId="{FC90BD67-D3E7-4678-82E2-DD8A9EAFF61D}" srcOrd="1" destOrd="0" parTransId="{8537BCF5-14DA-489D-A608-9594AF85824B}" sibTransId="{D1B83E5A-1BA0-4DEB-941A-49DD1FCCF760}"/>
    <dgm:cxn modelId="{6005A689-A3F2-4F16-9515-95764839C837}" type="presOf" srcId="{8402D5A5-499D-4B24-92F8-2F95E855379E}" destId="{1D3B4884-33D8-4659-97EE-54D749F2EE07}" srcOrd="0" destOrd="0" presId="urn:microsoft.com/office/officeart/2005/8/layout/lProcess3"/>
    <dgm:cxn modelId="{A29778BD-C595-49BE-808D-42363070232A}" srcId="{7F2A76AF-EFB8-4BB4-BEB1-B36016E279BD}" destId="{24B992DA-F8D4-4F58-8E86-B798123BBA16}" srcOrd="2" destOrd="0" parTransId="{4EEB8581-1DB2-4A43-B24D-41A660360E1D}" sibTransId="{0BF4766D-8BFA-4F22-87D4-534ADB73CDD5}"/>
    <dgm:cxn modelId="{CCD6D2B6-4C2F-467C-B1AB-66AE0F44D146}" type="presOf" srcId="{3A3B6F64-40F1-4E37-9719-3218FD76C921}" destId="{A88793CD-EBF1-4C38-861A-6684F0D71A3B}" srcOrd="0" destOrd="0" presId="urn:microsoft.com/office/officeart/2005/8/layout/lProcess3"/>
    <dgm:cxn modelId="{B6AA2AEC-BCA6-4D11-9358-492CC0EAF283}" type="presOf" srcId="{B26220AE-3B6E-41A0-99FA-0CFE62B2B7F7}" destId="{4AA4836D-898E-48BE-8C11-90B06A2D093B}" srcOrd="0" destOrd="0" presId="urn:microsoft.com/office/officeart/2005/8/layout/lProcess3"/>
    <dgm:cxn modelId="{7496C577-C420-44D6-BD56-7E31A77BD161}" type="presOf" srcId="{05EDF481-DC6A-4758-922E-D57446F77EA6}" destId="{4EF7235C-1247-462E-865D-59A88B64F7A6}" srcOrd="0" destOrd="0" presId="urn:microsoft.com/office/officeart/2005/8/layout/lProcess3"/>
    <dgm:cxn modelId="{3DC5F2FD-B7AB-4263-AA02-D644A313DC79}" type="presOf" srcId="{24B992DA-F8D4-4F58-8E86-B798123BBA16}" destId="{73AC451F-410B-4B03-9C54-2F04C8E67922}" srcOrd="0" destOrd="0" presId="urn:microsoft.com/office/officeart/2005/8/layout/lProcess3"/>
    <dgm:cxn modelId="{1E95C8AD-2A5A-4F5D-BB92-82BCEA90BE23}" type="presOf" srcId="{06878505-971F-4919-B153-D8A163DE9598}" destId="{764C47BC-E888-4F2C-A639-C7FE74467694}" srcOrd="0" destOrd="0" presId="urn:microsoft.com/office/officeart/2005/8/layout/lProcess3"/>
    <dgm:cxn modelId="{5B0E4837-AB96-4EE5-82DB-DFDD871FF461}" srcId="{D932123F-9EB0-4041-8B68-8E88750F95C5}" destId="{05EDF481-DC6A-4758-922E-D57446F77EA6}" srcOrd="0" destOrd="0" parTransId="{630AA9AA-9106-4AF8-B19C-6E01866B6D65}" sibTransId="{C167BD6D-CC8F-4A2D-8C00-464A6DF9303E}"/>
    <dgm:cxn modelId="{B0AB0A17-AB95-496E-937A-D612214AC1A1}" srcId="{FC90BD67-D3E7-4678-82E2-DD8A9EAFF61D}" destId="{B26220AE-3B6E-41A0-99FA-0CFE62B2B7F7}" srcOrd="0" destOrd="0" parTransId="{244C0960-892C-4D84-B1F5-721E0C4D60FF}" sibTransId="{3F48B0DB-D614-43C7-9BB8-4F23AE6DB6B7}"/>
    <dgm:cxn modelId="{19E0FE85-A071-4126-911A-8B5BA3EC3D68}" srcId="{64DA1628-BF95-49FC-9BE7-BA85B00C55D2}" destId="{215F7FCF-9047-4963-A11D-D5631CB9BE6C}" srcOrd="0" destOrd="0" parTransId="{8130CD7E-91F1-4BCE-BFC9-D30966E74166}" sibTransId="{11B635AE-E1DA-4A6A-88A3-A8AC2E105A4F}"/>
    <dgm:cxn modelId="{3CCA59A8-F8DD-422F-A626-7B2082E6CDD8}" srcId="{3A3B6F64-40F1-4E37-9719-3218FD76C921}" destId="{06878505-971F-4919-B153-D8A163DE9598}" srcOrd="0" destOrd="0" parTransId="{45226A98-0D37-4344-B0F2-60F7668CE376}" sibTransId="{182B9241-1554-4A88-85F5-E6435BF5580F}"/>
    <dgm:cxn modelId="{A2B7E5BB-6977-4536-83E2-8687425495AF}" srcId="{7F2A76AF-EFB8-4BB4-BEB1-B36016E279BD}" destId="{D932123F-9EB0-4041-8B68-8E88750F95C5}" srcOrd="4" destOrd="0" parTransId="{8B132CDF-009B-403F-9492-775A177E5DCF}" sibTransId="{D7C65CFB-42D8-4442-BD12-DCD7CE885890}"/>
    <dgm:cxn modelId="{470D76ED-E622-4C18-AF4B-4E5376D22B2A}" type="presParOf" srcId="{DB229653-190E-4857-8572-D946947FE71A}" destId="{9EC29A9D-9485-4A69-809D-16DE3BE15DDA}" srcOrd="0" destOrd="0" presId="urn:microsoft.com/office/officeart/2005/8/layout/lProcess3"/>
    <dgm:cxn modelId="{C8A3C1EF-E4AF-4FF4-9A44-7E901843732D}" type="presParOf" srcId="{9EC29A9D-9485-4A69-809D-16DE3BE15DDA}" destId="{A88793CD-EBF1-4C38-861A-6684F0D71A3B}" srcOrd="0" destOrd="0" presId="urn:microsoft.com/office/officeart/2005/8/layout/lProcess3"/>
    <dgm:cxn modelId="{05E50820-6AD0-49A2-B430-A012B2FA7A1D}" type="presParOf" srcId="{9EC29A9D-9485-4A69-809D-16DE3BE15DDA}" destId="{61CF235C-8E2F-4A20-BD61-52D7CA58D240}" srcOrd="1" destOrd="0" presId="urn:microsoft.com/office/officeart/2005/8/layout/lProcess3"/>
    <dgm:cxn modelId="{BA7FBDE7-91AA-4805-B1CD-2037AB6FB036}" type="presParOf" srcId="{9EC29A9D-9485-4A69-809D-16DE3BE15DDA}" destId="{764C47BC-E888-4F2C-A639-C7FE74467694}" srcOrd="2" destOrd="0" presId="urn:microsoft.com/office/officeart/2005/8/layout/lProcess3"/>
    <dgm:cxn modelId="{834B8F9E-E253-4E70-B429-A4BB0BE25BE8}" type="presParOf" srcId="{DB229653-190E-4857-8572-D946947FE71A}" destId="{EC60339A-FDD1-4540-B593-DBE0367E16EB}" srcOrd="1" destOrd="0" presId="urn:microsoft.com/office/officeart/2005/8/layout/lProcess3"/>
    <dgm:cxn modelId="{3A35C30E-2D64-4EF9-8FA6-4B4B2C1ABDB0}" type="presParOf" srcId="{DB229653-190E-4857-8572-D946947FE71A}" destId="{0AC2AAA3-722B-419C-B7AC-6C0246D4EA52}" srcOrd="2" destOrd="0" presId="urn:microsoft.com/office/officeart/2005/8/layout/lProcess3"/>
    <dgm:cxn modelId="{23F70167-DCDB-4B59-A06C-A9A68F4735E7}" type="presParOf" srcId="{0AC2AAA3-722B-419C-B7AC-6C0246D4EA52}" destId="{69FAA472-6A42-467A-B60C-B7FC106E8DD8}" srcOrd="0" destOrd="0" presId="urn:microsoft.com/office/officeart/2005/8/layout/lProcess3"/>
    <dgm:cxn modelId="{06613CCB-738A-438A-829F-DFC2B73A32B0}" type="presParOf" srcId="{0AC2AAA3-722B-419C-B7AC-6C0246D4EA52}" destId="{1DA2D684-871C-4925-B3DE-579F453BDFDD}" srcOrd="1" destOrd="0" presId="urn:microsoft.com/office/officeart/2005/8/layout/lProcess3"/>
    <dgm:cxn modelId="{4C81674C-64F7-4B24-9CD2-27ECAB209A10}" type="presParOf" srcId="{0AC2AAA3-722B-419C-B7AC-6C0246D4EA52}" destId="{4AA4836D-898E-48BE-8C11-90B06A2D093B}" srcOrd="2" destOrd="0" presId="urn:microsoft.com/office/officeart/2005/8/layout/lProcess3"/>
    <dgm:cxn modelId="{65570375-6F7C-45F7-8DC3-11CC3EB2CF34}" type="presParOf" srcId="{DB229653-190E-4857-8572-D946947FE71A}" destId="{9482421C-9B51-4F18-BD96-A3BF26A29A7A}" srcOrd="3" destOrd="0" presId="urn:microsoft.com/office/officeart/2005/8/layout/lProcess3"/>
    <dgm:cxn modelId="{C6E54D4B-8536-425E-B013-62D1304D73D9}" type="presParOf" srcId="{DB229653-190E-4857-8572-D946947FE71A}" destId="{3E2387E5-0360-4AA1-B173-AFC0A871F9BB}" srcOrd="4" destOrd="0" presId="urn:microsoft.com/office/officeart/2005/8/layout/lProcess3"/>
    <dgm:cxn modelId="{C9AD74B4-D66D-43EC-AEAD-EFE47C1F9F30}" type="presParOf" srcId="{3E2387E5-0360-4AA1-B173-AFC0A871F9BB}" destId="{73AC451F-410B-4B03-9C54-2F04C8E67922}" srcOrd="0" destOrd="0" presId="urn:microsoft.com/office/officeart/2005/8/layout/lProcess3"/>
    <dgm:cxn modelId="{8E5BD497-F0DC-4680-BE60-B40F5DE8FF94}" type="presParOf" srcId="{3E2387E5-0360-4AA1-B173-AFC0A871F9BB}" destId="{591436FD-770F-4D66-B87A-150C424E2DA2}" srcOrd="1" destOrd="0" presId="urn:microsoft.com/office/officeart/2005/8/layout/lProcess3"/>
    <dgm:cxn modelId="{91D016A7-F28C-472F-84FA-19E7ED618567}" type="presParOf" srcId="{3E2387E5-0360-4AA1-B173-AFC0A871F9BB}" destId="{1D3B4884-33D8-4659-97EE-54D749F2EE07}" srcOrd="2" destOrd="0" presId="urn:microsoft.com/office/officeart/2005/8/layout/lProcess3"/>
    <dgm:cxn modelId="{285C0D6C-E0AE-4C30-A3E9-FC671B839A5D}" type="presParOf" srcId="{DB229653-190E-4857-8572-D946947FE71A}" destId="{C3CE944A-7862-4C36-8E76-F14111258EDE}" srcOrd="5" destOrd="0" presId="urn:microsoft.com/office/officeart/2005/8/layout/lProcess3"/>
    <dgm:cxn modelId="{38A55A00-0C5D-4DB8-9B4E-DAB9D44C2581}" type="presParOf" srcId="{DB229653-190E-4857-8572-D946947FE71A}" destId="{16EF4E3E-8A9C-48D0-8320-86D8F2F20DC6}" srcOrd="6" destOrd="0" presId="urn:microsoft.com/office/officeart/2005/8/layout/lProcess3"/>
    <dgm:cxn modelId="{872E8599-4703-4170-88E7-79EC0F2790AF}" type="presParOf" srcId="{16EF4E3E-8A9C-48D0-8320-86D8F2F20DC6}" destId="{D85CEBB7-C708-4AAA-9A02-CE416A06D128}" srcOrd="0" destOrd="0" presId="urn:microsoft.com/office/officeart/2005/8/layout/lProcess3"/>
    <dgm:cxn modelId="{412ED950-1D4D-41CE-A65B-4C6B763AA94F}" type="presParOf" srcId="{16EF4E3E-8A9C-48D0-8320-86D8F2F20DC6}" destId="{15222F36-7FCD-46FA-BA92-8E1B2793BF92}" srcOrd="1" destOrd="0" presId="urn:microsoft.com/office/officeart/2005/8/layout/lProcess3"/>
    <dgm:cxn modelId="{11FAA302-B41C-4536-A44E-68D31315CE45}" type="presParOf" srcId="{16EF4E3E-8A9C-48D0-8320-86D8F2F20DC6}" destId="{3108B68B-97C5-446D-950F-E6AD748DB271}" srcOrd="2" destOrd="0" presId="urn:microsoft.com/office/officeart/2005/8/layout/lProcess3"/>
    <dgm:cxn modelId="{0FD39D09-E060-4297-9A33-2CD105526558}" type="presParOf" srcId="{DB229653-190E-4857-8572-D946947FE71A}" destId="{D955516B-E4E9-4730-8506-0C21799FE5DA}" srcOrd="7" destOrd="0" presId="urn:microsoft.com/office/officeart/2005/8/layout/lProcess3"/>
    <dgm:cxn modelId="{C2DE5997-1726-4262-A6CC-5CBFCCC9AEA8}" type="presParOf" srcId="{DB229653-190E-4857-8572-D946947FE71A}" destId="{F44B7A97-025B-4AF2-AB23-3D10EC3228C6}" srcOrd="8" destOrd="0" presId="urn:microsoft.com/office/officeart/2005/8/layout/lProcess3"/>
    <dgm:cxn modelId="{4FD54AB4-E656-4CCC-9B31-21DB861022B3}" type="presParOf" srcId="{F44B7A97-025B-4AF2-AB23-3D10EC3228C6}" destId="{811E5BEA-1712-421B-8919-BC38398411FD}" srcOrd="0" destOrd="0" presId="urn:microsoft.com/office/officeart/2005/8/layout/lProcess3"/>
    <dgm:cxn modelId="{C1B2FFDE-D1FC-4350-852E-44EFB0494318}" type="presParOf" srcId="{F44B7A97-025B-4AF2-AB23-3D10EC3228C6}" destId="{2312CD1A-8F70-402A-A9E9-558876F43C17}" srcOrd="1" destOrd="0" presId="urn:microsoft.com/office/officeart/2005/8/layout/lProcess3"/>
    <dgm:cxn modelId="{BDC8FD18-AE65-47CD-A4C4-6755F27DADBC}" type="presParOf" srcId="{F44B7A97-025B-4AF2-AB23-3D10EC3228C6}" destId="{4EF7235C-1247-462E-865D-59A88B64F7A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793CD-EBF1-4C38-861A-6684F0D71A3B}">
      <dsp:nvSpPr>
        <dsp:cNvPr id="0" name=""/>
        <dsp:cNvSpPr/>
      </dsp:nvSpPr>
      <dsp:spPr>
        <a:xfrm>
          <a:off x="76201" y="2030"/>
          <a:ext cx="2997243" cy="115134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600" kern="1200" dirty="0" smtClean="0">
              <a:solidFill>
                <a:schemeClr val="tx1"/>
              </a:solidFill>
            </a:rPr>
            <a:t>美國人</a:t>
          </a:r>
          <a:endParaRPr lang="en-US" sz="4600" kern="1200" dirty="0">
            <a:solidFill>
              <a:schemeClr val="tx1"/>
            </a:solidFill>
          </a:endParaRPr>
        </a:p>
      </dsp:txBody>
      <dsp:txXfrm>
        <a:off x="651873" y="2030"/>
        <a:ext cx="1845899" cy="1151344"/>
      </dsp:txXfrm>
    </dsp:sp>
    <dsp:sp modelId="{764C47BC-E888-4F2C-A639-C7FE74467694}">
      <dsp:nvSpPr>
        <dsp:cNvPr id="0" name=""/>
        <dsp:cNvSpPr/>
      </dsp:nvSpPr>
      <dsp:spPr>
        <a:xfrm>
          <a:off x="2878899" y="99894"/>
          <a:ext cx="5350698" cy="955615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How Are You</a:t>
          </a:r>
          <a:r>
            <a:rPr lang="zh-TW" sz="4400" kern="1200" dirty="0" smtClean="0"/>
            <a:t>？</a:t>
          </a:r>
          <a:endParaRPr lang="en-US" sz="4400" kern="1200" dirty="0"/>
        </a:p>
      </dsp:txBody>
      <dsp:txXfrm>
        <a:off x="3356707" y="99894"/>
        <a:ext cx="4395083" cy="955615"/>
      </dsp:txXfrm>
    </dsp:sp>
    <dsp:sp modelId="{69FAA472-6A42-467A-B60C-B7FC106E8DD8}">
      <dsp:nvSpPr>
        <dsp:cNvPr id="0" name=""/>
        <dsp:cNvSpPr/>
      </dsp:nvSpPr>
      <dsp:spPr>
        <a:xfrm>
          <a:off x="76201" y="1237179"/>
          <a:ext cx="2997243" cy="115134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600" kern="1200" dirty="0" smtClean="0"/>
            <a:t>法國人</a:t>
          </a:r>
          <a:endParaRPr lang="en-US" sz="4600" kern="1200" dirty="0"/>
        </a:p>
      </dsp:txBody>
      <dsp:txXfrm>
        <a:off x="651873" y="1237179"/>
        <a:ext cx="1845899" cy="1151344"/>
      </dsp:txXfrm>
    </dsp:sp>
    <dsp:sp modelId="{4AA4836D-898E-48BE-8C11-90B06A2D093B}">
      <dsp:nvSpPr>
        <dsp:cNvPr id="0" name=""/>
        <dsp:cNvSpPr/>
      </dsp:nvSpPr>
      <dsp:spPr>
        <a:xfrm>
          <a:off x="2878899" y="1335043"/>
          <a:ext cx="5350698" cy="955615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Bonjour</a:t>
          </a:r>
          <a:endParaRPr lang="en-US" sz="4400" kern="1200" dirty="0"/>
        </a:p>
      </dsp:txBody>
      <dsp:txXfrm>
        <a:off x="3356707" y="1335043"/>
        <a:ext cx="4395083" cy="955615"/>
      </dsp:txXfrm>
    </dsp:sp>
    <dsp:sp modelId="{73AC451F-410B-4B03-9C54-2F04C8E67922}">
      <dsp:nvSpPr>
        <dsp:cNvPr id="0" name=""/>
        <dsp:cNvSpPr/>
      </dsp:nvSpPr>
      <dsp:spPr>
        <a:xfrm>
          <a:off x="76201" y="2472327"/>
          <a:ext cx="2997243" cy="115134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600" kern="1200" dirty="0" smtClean="0"/>
            <a:t>日本人</a:t>
          </a:r>
          <a:endParaRPr lang="en-US" sz="4600" kern="1200" dirty="0"/>
        </a:p>
      </dsp:txBody>
      <dsp:txXfrm>
        <a:off x="651873" y="2472327"/>
        <a:ext cx="1845899" cy="1151344"/>
      </dsp:txXfrm>
    </dsp:sp>
    <dsp:sp modelId="{1D3B4884-33D8-4659-97EE-54D749F2EE07}">
      <dsp:nvSpPr>
        <dsp:cNvPr id="0" name=""/>
        <dsp:cNvSpPr/>
      </dsp:nvSpPr>
      <dsp:spPr>
        <a:xfrm>
          <a:off x="2878899" y="2570192"/>
          <a:ext cx="5350698" cy="955615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 smtClean="0"/>
            <a:t>お元氣ですか？</a:t>
          </a:r>
          <a:endParaRPr lang="en-US" sz="4400" kern="1200" dirty="0"/>
        </a:p>
      </dsp:txBody>
      <dsp:txXfrm>
        <a:off x="3356707" y="2570192"/>
        <a:ext cx="4395083" cy="955615"/>
      </dsp:txXfrm>
    </dsp:sp>
    <dsp:sp modelId="{D85CEBB7-C708-4AAA-9A02-CE416A06D128}">
      <dsp:nvSpPr>
        <dsp:cNvPr id="0" name=""/>
        <dsp:cNvSpPr/>
      </dsp:nvSpPr>
      <dsp:spPr>
        <a:xfrm>
          <a:off x="76201" y="3707476"/>
          <a:ext cx="2997243" cy="11513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600" kern="1200" dirty="0" smtClean="0"/>
            <a:t>香港人</a:t>
          </a:r>
          <a:endParaRPr lang="en-US" sz="4600" kern="1200" dirty="0"/>
        </a:p>
      </dsp:txBody>
      <dsp:txXfrm>
        <a:off x="651873" y="3707476"/>
        <a:ext cx="1845899" cy="1151344"/>
      </dsp:txXfrm>
    </dsp:sp>
    <dsp:sp modelId="{3108B68B-97C5-446D-950F-E6AD748DB271}">
      <dsp:nvSpPr>
        <dsp:cNvPr id="0" name=""/>
        <dsp:cNvSpPr/>
      </dsp:nvSpPr>
      <dsp:spPr>
        <a:xfrm>
          <a:off x="2878899" y="3805340"/>
          <a:ext cx="5350698" cy="955615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 smtClean="0"/>
            <a:t>飲佐茶未？</a:t>
          </a:r>
          <a:endParaRPr lang="en-US" sz="4400" kern="1200" dirty="0"/>
        </a:p>
      </dsp:txBody>
      <dsp:txXfrm>
        <a:off x="3356707" y="3805340"/>
        <a:ext cx="4395083" cy="955615"/>
      </dsp:txXfrm>
    </dsp:sp>
    <dsp:sp modelId="{811E5BEA-1712-421B-8919-BC38398411FD}">
      <dsp:nvSpPr>
        <dsp:cNvPr id="0" name=""/>
        <dsp:cNvSpPr/>
      </dsp:nvSpPr>
      <dsp:spPr>
        <a:xfrm>
          <a:off x="76201" y="4942624"/>
          <a:ext cx="2997243" cy="115134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600" kern="1200" dirty="0" smtClean="0"/>
            <a:t>台灣人</a:t>
          </a:r>
          <a:endParaRPr lang="en-US" sz="4600" kern="1200" dirty="0"/>
        </a:p>
      </dsp:txBody>
      <dsp:txXfrm>
        <a:off x="651873" y="4942624"/>
        <a:ext cx="1845899" cy="1151344"/>
      </dsp:txXfrm>
    </dsp:sp>
    <dsp:sp modelId="{4EF7235C-1247-462E-865D-59A88B64F7A6}">
      <dsp:nvSpPr>
        <dsp:cNvPr id="0" name=""/>
        <dsp:cNvSpPr/>
      </dsp:nvSpPr>
      <dsp:spPr>
        <a:xfrm>
          <a:off x="2878899" y="5040489"/>
          <a:ext cx="5350698" cy="955615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 smtClean="0"/>
            <a:t>呷飽未？</a:t>
          </a:r>
          <a:endParaRPr lang="en-US" sz="4400" kern="1200" dirty="0"/>
        </a:p>
      </dsp:txBody>
      <dsp:txXfrm>
        <a:off x="3356707" y="5040489"/>
        <a:ext cx="4395083" cy="955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F3EA3B-1F88-496D-B2BB-5F4527887440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4AB64D-B6F5-49BD-9F34-B1C073EF3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2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45BAD7-80C6-4A42-AFB1-937CD36A0A50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D6654FA-65D5-4521-B091-8C0C95BC1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92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36D5B-0128-4132-BB65-D01638CA6E5B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16E85C-EDA6-4CF8-AC68-4F107BEC4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7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4B368-552E-43E0-AA74-D5D4A8ADF9DD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E682-F519-43DE-99F5-928F8EF5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1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985D-2836-4CF6-8172-554C7FCA8C2C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86D59-7286-4C53-B5EC-17F76BDBC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83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607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04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25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1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79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83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83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9575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A617E6-07EC-4B9A-8600-6A0E5054FE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970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3E939C-AC0A-4465-AFE7-8EAFCE5F9236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B93845-56D5-43AC-89F2-EBF3518AA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7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AAB7E-CBD3-4D6D-AE06-1857114AC507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70C0-5DFD-4503-A7D1-300F755E3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4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B70763-8F8C-4902-AA1A-088B111E466C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775A60-604E-4C41-B0F0-281D7D7D8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8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E3C74-82D7-4104-9706-91CD0AF33F83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DD4A-A7B6-4C4D-9030-10767D672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5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918CCA-D84B-4453-9665-D0703CA71FB0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E321D4-C361-476E-8EF6-A64D54E0B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6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07C9AF-7807-488B-857F-7D7BD569642C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CD3C39-F0CD-44BA-8AB1-39AC0261C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7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88AA2B-2EE9-49D0-B16F-1015710D28E2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DF31C7-3F04-44F3-88F6-8E7DFB965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1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5EA70CDA-C648-4859-8CCD-DD62CD196329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E53C8CF-4AE3-4EBF-9DAB-BC225D41C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43" r:id="rId1"/>
    <p:sldLayoutId id="2147487544" r:id="rId2"/>
    <p:sldLayoutId id="2147487545" r:id="rId3"/>
    <p:sldLayoutId id="2147487546" r:id="rId4"/>
    <p:sldLayoutId id="2147487547" r:id="rId5"/>
    <p:sldLayoutId id="2147487548" r:id="rId6"/>
    <p:sldLayoutId id="2147487549" r:id="rId7"/>
    <p:sldLayoutId id="2147487550" r:id="rId8"/>
    <p:sldLayoutId id="2147487551" r:id="rId9"/>
    <p:sldLayoutId id="2147487552" r:id="rId10"/>
    <p:sldLayoutId id="2147487553" r:id="rId11"/>
    <p:sldLayoutId id="2147487554" r:id="rId12"/>
    <p:sldLayoutId id="2147487555" r:id="rId13"/>
    <p:sldLayoutId id="2147487556" r:id="rId14"/>
    <p:sldLayoutId id="2147487557" r:id="rId15"/>
    <p:sldLayoutId id="2147487558" r:id="rId16"/>
    <p:sldLayoutId id="2147487559" r:id="rId17"/>
    <p:sldLayoutId id="2147487560" r:id="rId18"/>
    <p:sldLayoutId id="2147487561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http://revolution1st.com/wp-content/uploads/2013/06/Jesus-in-shade-e1370585389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1200" y="4114800"/>
            <a:ext cx="6553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主啊，是你嗎？</a:t>
            </a:r>
            <a:endParaRPr lang="en-US" altLang="en-US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5105400" y="5410200"/>
            <a:ext cx="2878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路加福音</a:t>
            </a:r>
            <a:r>
              <a:rPr lang="en-US" altLang="en-US" sz="2800" b="1">
                <a:latin typeface="AR Kaiti Medium Big5" pitchFamily="49" charset="-120"/>
                <a:ea typeface="AR Kaiti Medium Big5" pitchFamily="49" charset="-120"/>
              </a:rPr>
              <a:t>14:1-14</a:t>
            </a:r>
            <a:endParaRPr lang="en-US" altLang="en-US" sz="28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457200"/>
            <a:ext cx="8686800" cy="769938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三、活出名符其實的信仰</a:t>
            </a:r>
            <a:endParaRPr lang="en-US" altLang="en-US" sz="44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828800"/>
            <a:ext cx="8534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8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你被人請去赴婚姻的筵席，不要坐在首位上，恐怕有比你尊貴的客被他請來；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9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那請你們的人前來對你說：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『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讓座給這一位吧！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』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你就羞羞慚慚的退到末位上去了。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10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你被請的時候，就去坐在末位上，好叫那請你的人來對你說：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『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朋友，請上坐。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』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那時，你在同席的人面前就有光彩了。</a:t>
            </a:r>
            <a:endParaRPr lang="en-US" alt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ttp://plantedinlove.files.wordpress.com/2012/05/postturtle-1fr1w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2" descr="http://izquotes.com/quotes-pictures/quote-anytime-you-see-a-turtle-up-on-top-of-a-fence-post-you-know-he-had-some-help-alex-haley-777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69627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81000" y="533400"/>
            <a:ext cx="8534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12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耶穌又對請他的人說：「你擺設午飯或晚飯，不要請你的朋友、弟兄、親屬和富足的鄰舍，恐怕他們也請你，你就得了報答。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13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你擺設筵席，倒要請那貧窮的、殘廢的、瘸腿的、瞎眼的，你就有福了！</a:t>
            </a:r>
            <a:r>
              <a:rPr lang="en-US" altLang="en-US" sz="3200" b="1">
                <a:latin typeface="AR Kaiti Medium Big5" pitchFamily="49" charset="-120"/>
                <a:ea typeface="AR Kaiti Medium Big5" pitchFamily="49" charset="-120"/>
              </a:rPr>
              <a:t>14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因為他們沒有什麼可報答你。到義人復活的時候，你要得著報答。」</a:t>
            </a:r>
            <a:endParaRPr lang="en-US" alt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78850" name="Picture 2" descr="http://3.bp.blogspot.com/-AoC9ACHaPhY/UMNWTXSno6I/AAAAAAAAE8Q/NbVghXQuT3Q/s1600/helping-hand-610g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810000"/>
            <a:ext cx="4286250" cy="264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http://www.filmundmediennrw.de/News/diverses/die-grosse-stille/01_DIE-GROSSE-ST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" y="0"/>
            <a:ext cx="9000744" cy="5858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9874" name="Picture 2" descr="http://www.quotecollection.com/author-images/kathleen-norris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876800"/>
            <a:ext cx="1371600" cy="163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905000" y="6172200"/>
            <a:ext cx="190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b="1"/>
              <a:t>Kathleen Norris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43200" y="381000"/>
            <a:ext cx="55705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60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主啊，是你嗎？</a:t>
            </a:r>
            <a:endParaRPr lang="en-US" altLang="en-US" sz="60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381000"/>
            <a:ext cx="1312863" cy="7699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</a:t>
            </a:r>
            <a:endParaRPr lang="zh-TW" altLang="en-US" sz="44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76962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學習作一個謙卑的僕人，該勇敢時勇敢，該順服時順服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505200"/>
            <a:ext cx="7696200" cy="17541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從今以後，無論遇到什麼樣的事，遇到什麼樣的人，記得問這句話「主啊，是你嗎？」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457200"/>
          <a:ext cx="8305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8793CD-EBF1-4C38-861A-6684F0D71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A88793CD-EBF1-4C38-861A-6684F0D71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A88793CD-EBF1-4C38-861A-6684F0D71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4C47BC-E888-4F2C-A639-C7FE74467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764C47BC-E888-4F2C-A639-C7FE74467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764C47BC-E888-4F2C-A639-C7FE74467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FAA472-6A42-467A-B60C-B7FC106E8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69FAA472-6A42-467A-B60C-B7FC106E8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69FAA472-6A42-467A-B60C-B7FC106E8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A4836D-898E-48BE-8C11-90B06A2D0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4AA4836D-898E-48BE-8C11-90B06A2D0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A4836D-898E-48BE-8C11-90B06A2D0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AC451F-410B-4B03-9C54-2F04C8E67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73AC451F-410B-4B03-9C54-2F04C8E67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73AC451F-410B-4B03-9C54-2F04C8E67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3B4884-33D8-4659-97EE-54D749F2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1D3B4884-33D8-4659-97EE-54D749F2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D3B4884-33D8-4659-97EE-54D749F2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5CEBB7-C708-4AAA-9A02-CE416A06D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D85CEBB7-C708-4AAA-9A02-CE416A06D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D85CEBB7-C708-4AAA-9A02-CE416A06D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08B68B-97C5-446D-950F-E6AD748DB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3108B68B-97C5-446D-950F-E6AD748DB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3108B68B-97C5-446D-950F-E6AD748DB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1E5BEA-1712-421B-8919-BC3839841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811E5BEA-1712-421B-8919-BC3839841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811E5BEA-1712-421B-8919-BC3839841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F7235C-1247-462E-865D-59A88B64F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4EF7235C-1247-462E-865D-59A88B64F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4EF7235C-1247-462E-865D-59A88B64F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://pic.pimg.tw/queen516zz/b318f27747dca0c400dd843159d9449f.jpg?v=12989672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 rot="15874209">
            <a:off x="1261269" y="-192881"/>
            <a:ext cx="2314575" cy="3475037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zh-TW" altLang="en-US" sz="4800" b="1" dirty="0"/>
              <a:t>你是呷飽太閒？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533400" y="609600"/>
            <a:ext cx="6391275" cy="769938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400" dirty="0"/>
              <a:t>一、常常與人吃飯的耶穌</a:t>
            </a:r>
            <a:endParaRPr lang="en-US" sz="4400" dirty="0"/>
          </a:p>
        </p:txBody>
      </p:sp>
      <p:pic>
        <p:nvPicPr>
          <p:cNvPr id="27654" name="Picture 6" descr="http://art.people.com.cn/mediafile/200708/02/P200708021025532360727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7162800" cy="398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81200" y="5943600"/>
            <a:ext cx="5724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最後的晚餐（路</a:t>
            </a:r>
            <a:r>
              <a:rPr lang="en-US" altLang="en-US" sz="3600" b="1">
                <a:latin typeface="AR Kaiti Medium Big5" pitchFamily="49" charset="-120"/>
                <a:ea typeface="AR Kaiti Medium Big5" pitchFamily="49" charset="-120"/>
              </a:rPr>
              <a:t>22:14-23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36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219200"/>
            <a:ext cx="7848600" cy="646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馬大及馬利亞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接待耶穌   路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10:38-41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590800"/>
            <a:ext cx="7848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稅吏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請耶穌吃飯         路</a:t>
            </a:r>
            <a:r>
              <a:rPr lang="en-US" altLang="en-US" sz="3600" b="1" dirty="0">
                <a:latin typeface="AR Kaiti Medium Big5" pitchFamily="49" charset="-120"/>
                <a:ea typeface="AR Kaiti Medium Big5" pitchFamily="49" charset="-120"/>
              </a:rPr>
              <a:t>5:27-32</a:t>
            </a:r>
            <a:endParaRPr lang="en-US" altLang="zh-TW" sz="3600" b="1" dirty="0"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                       路</a:t>
            </a:r>
            <a:r>
              <a:rPr lang="en-US" altLang="en-US" sz="3600" b="1" dirty="0">
                <a:latin typeface="AR Kaiti Medium Big5" pitchFamily="49" charset="-120"/>
                <a:ea typeface="AR Kaiti Medium Big5" pitchFamily="49" charset="-120"/>
              </a:rPr>
              <a:t>19:1-10 </a:t>
            </a:r>
          </a:p>
        </p:txBody>
      </p:sp>
      <p:sp>
        <p:nvSpPr>
          <p:cNvPr id="6" name="Rectangle 5"/>
          <p:cNvSpPr/>
          <p:nvPr/>
        </p:nvSpPr>
        <p:spPr>
          <a:xfrm>
            <a:off x="707360" y="4419600"/>
            <a:ext cx="782704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法利賽人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請耶穌吃飯     路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7:36-50</a:t>
            </a:r>
            <a:endParaRPr lang="en-US" altLang="zh-TW" sz="3600" b="1" dirty="0"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                       路</a:t>
            </a: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14:1-14</a:t>
            </a:r>
            <a:endParaRPr lang="en-US" alt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1447800"/>
            <a:ext cx="9144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路</a:t>
            </a:r>
            <a:r>
              <a:rPr lang="en-US" altLang="zh-TW" sz="36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14:1-6	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法利賽人在安息日請耶穌吃飯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  <a:cs typeface="PMingLiU" pitchFamily="18" charset="-120"/>
            </a:endParaRPr>
          </a:p>
          <a:p>
            <a:endParaRPr lang="zh-TW" altLang="en-US" sz="3600">
              <a:latin typeface="AR Kaiti Medium Big5" pitchFamily="49" charset="-120"/>
              <a:ea typeface="AR Kaiti Medium Big5" pitchFamily="49" charset="-120"/>
              <a:cs typeface="PMingLiU" pitchFamily="18" charset="-120"/>
            </a:endParaRPr>
          </a:p>
          <a:p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路</a:t>
            </a:r>
            <a:r>
              <a:rPr lang="en-US" altLang="zh-TW" sz="36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14:7-10	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客人在筵席中揀選首位的比喻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  <a:cs typeface="PMingLiU" pitchFamily="18" charset="-120"/>
            </a:endParaRPr>
          </a:p>
          <a:p>
            <a:endParaRPr lang="zh-TW" altLang="en-US" sz="3600">
              <a:latin typeface="AR Kaiti Medium Big5" pitchFamily="49" charset="-120"/>
              <a:ea typeface="AR Kaiti Medium Big5" pitchFamily="49" charset="-120"/>
              <a:cs typeface="PMingLiU" pitchFamily="18" charset="-120"/>
            </a:endParaRPr>
          </a:p>
          <a:p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路</a:t>
            </a:r>
            <a:r>
              <a:rPr lang="en-US" altLang="zh-TW" sz="36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14:11-14	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邀請人吃飯的比喻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  <a:cs typeface="PMingLiU" pitchFamily="18" charset="-120"/>
            </a:endParaRPr>
          </a:p>
          <a:p>
            <a:endParaRPr lang="zh-TW" altLang="en-US" sz="3600" b="1">
              <a:latin typeface="AR Kaiti Medium Big5" pitchFamily="49" charset="-120"/>
              <a:ea typeface="AR Kaiti Medium Big5" pitchFamily="49" charset="-120"/>
              <a:cs typeface="PMingLiU" pitchFamily="18" charset="-120"/>
            </a:endParaRPr>
          </a:p>
          <a:p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路</a:t>
            </a:r>
            <a:r>
              <a:rPr lang="en-US" altLang="zh-TW" sz="36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14:15-24	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大筵席的比喻</a:t>
            </a:r>
            <a:r>
              <a:rPr lang="zh-TW" altLang="en-US" sz="3600"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381000"/>
            <a:ext cx="5314950" cy="70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路加福音十四章分段：</a:t>
            </a:r>
            <a:endParaRPr lang="en-US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28600" y="871538"/>
            <a:ext cx="8686800" cy="769937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二、叫人原形畢露的筵席</a:t>
            </a:r>
            <a:endParaRPr lang="en-US" altLang="en-US" sz="44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2667000"/>
            <a:ext cx="7848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000" b="1">
                <a:latin typeface="AR Kaiti Medium Big5" pitchFamily="49" charset="-120"/>
                <a:ea typeface="AR Kaiti Medium Big5" pitchFamily="49" charset="-120"/>
              </a:rPr>
              <a:t>安息日，耶穌到一個法利賽人的首領家裡去吃飯，他們就窺探他。（路</a:t>
            </a:r>
            <a:r>
              <a:rPr lang="en-US" altLang="en-US" sz="4000" b="1">
                <a:latin typeface="AR Kaiti Medium Big5" pitchFamily="49" charset="-120"/>
                <a:ea typeface="AR Kaiti Medium Big5" pitchFamily="49" charset="-120"/>
              </a:rPr>
              <a:t>14:1</a:t>
            </a:r>
            <a:r>
              <a:rPr lang="zh-TW" altLang="en-US" sz="40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en-US" sz="40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9" descr="Don Pedro Albizu Campos, lawyer &amp; Harvard grad imprisoned in Georgia for leading the independence movement in Puerto Rico. The sores on his body, burns &amp; swelling are from the results of radiation experiments performed on US prisoners at this tim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4800"/>
            <a:ext cx="5181600" cy="513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5" name="Rectangle 10"/>
          <p:cNvSpPr>
            <a:spLocks noChangeArrowheads="1"/>
          </p:cNvSpPr>
          <p:nvPr/>
        </p:nvSpPr>
        <p:spPr bwMode="auto">
          <a:xfrm>
            <a:off x="1143000" y="5791200"/>
            <a:ext cx="736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患水臌的人  </a:t>
            </a:r>
            <a:r>
              <a:rPr lang="en-US" altLang="en-US" sz="3600" b="1">
                <a:ea typeface="AR Kaiti Medium Big5" pitchFamily="49" charset="-120"/>
                <a:cs typeface="Arial" charset="0"/>
              </a:rPr>
              <a:t>swelling of his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matchbin-assets.s3.amazonaws.com/public/sites/358/assets/2URP_45005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733800"/>
            <a:ext cx="46450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ghtning Bolt 4"/>
          <p:cNvSpPr/>
          <p:nvPr/>
        </p:nvSpPr>
        <p:spPr>
          <a:xfrm flipH="1">
            <a:off x="6248400" y="3733800"/>
            <a:ext cx="838200" cy="3124200"/>
          </a:xfrm>
          <a:prstGeom prst="lightningBol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1750" name="Picture 6" descr="http://ranylt.files.wordpress.com/2010/10/wall-stree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7" r="19177"/>
          <a:stretch>
            <a:fillRect/>
          </a:stretch>
        </p:blipFill>
        <p:spPr bwMode="auto">
          <a:xfrm>
            <a:off x="0" y="3733800"/>
            <a:ext cx="4495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http://stars.udn.com/starimages/slide/150295/M_150298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7"/>
          <a:stretch>
            <a:fillRect/>
          </a:stretch>
        </p:blipFill>
        <p:spPr bwMode="auto">
          <a:xfrm>
            <a:off x="0" y="0"/>
            <a:ext cx="5562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ghtning Bolt 7"/>
          <p:cNvSpPr/>
          <p:nvPr/>
        </p:nvSpPr>
        <p:spPr>
          <a:xfrm>
            <a:off x="2209800" y="0"/>
            <a:ext cx="1066800" cy="3733800"/>
          </a:xfrm>
          <a:prstGeom prst="lightningBol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1754" name="Picture 10" descr="http://www.bloomberg.com/image/iJtmT6PNzFd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0" r="13255"/>
          <a:stretch>
            <a:fillRect/>
          </a:stretch>
        </p:blipFill>
        <p:spPr bwMode="auto">
          <a:xfrm>
            <a:off x="5562600" y="0"/>
            <a:ext cx="3581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19493</TotalTime>
  <Words>506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AR Kaiti Medium Big5</vt:lpstr>
      <vt:lpstr>微軟正黑體</vt:lpstr>
      <vt:lpstr>PMingLiU</vt:lpstr>
      <vt:lpstr>Times New Roman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1297</cp:revision>
  <dcterms:created xsi:type="dcterms:W3CDTF">2010-02-20T00:55:59Z</dcterms:created>
  <dcterms:modified xsi:type="dcterms:W3CDTF">2013-09-21T16:13:59Z</dcterms:modified>
</cp:coreProperties>
</file>