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notesMasterIdLst>
    <p:notesMasterId r:id="rId7"/>
  </p:notesMasterIdLst>
  <p:handoutMasterIdLst>
    <p:handoutMasterId r:id="rId8"/>
  </p:handoutMasterIdLst>
  <p:sldIdLst>
    <p:sldId id="479" r:id="rId2"/>
    <p:sldId id="535" r:id="rId3"/>
    <p:sldId id="536" r:id="rId4"/>
    <p:sldId id="496" r:id="rId5"/>
    <p:sldId id="497" r:id="rId6"/>
  </p:sldIdLst>
  <p:sldSz cx="9144000" cy="6858000" type="screen4x3"/>
  <p:notesSz cx="6950075" cy="9236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C240A"/>
    <a:srgbClr val="A50021"/>
    <a:srgbClr val="FFFF99"/>
    <a:srgbClr val="1F196D"/>
    <a:srgbClr val="692F03"/>
    <a:srgbClr val="669900"/>
    <a:srgbClr val="F4E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374" autoAdjust="0"/>
    <p:restoredTop sz="94532" autoAdjust="0"/>
  </p:normalViewPr>
  <p:slideViewPr>
    <p:cSldViewPr>
      <p:cViewPr varScale="1">
        <p:scale>
          <a:sx n="65" d="100"/>
          <a:sy n="65" d="100"/>
        </p:scale>
        <p:origin x="-158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0" d="100"/>
          <a:sy n="70" d="100"/>
        </p:scale>
        <p:origin x="-2814" y="-108"/>
      </p:cViewPr>
      <p:guideLst>
        <p:guide orient="horz" pos="2909"/>
        <p:guide pos="218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F2A76AF-EFB8-4BB4-BEB1-B36016E279BD}" type="doc">
      <dgm:prSet loTypeId="urn:microsoft.com/office/officeart/2005/8/layout/lProcess3" loCatId="process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en-US"/>
        </a:p>
      </dgm:t>
    </dgm:pt>
    <dgm:pt modelId="{06878505-971F-4919-B153-D8A163DE9598}">
      <dgm:prSet phldrT="[Text]" custT="1"/>
      <dgm:spPr>
        <a:solidFill>
          <a:srgbClr val="FFC000">
            <a:alpha val="90000"/>
          </a:srgbClr>
        </a:solidFill>
      </dgm:spPr>
      <dgm:t>
        <a:bodyPr/>
        <a:lstStyle/>
        <a:p>
          <a:r>
            <a:rPr lang="zh-TW" sz="3600" dirty="0" smtClean="0">
              <a:solidFill>
                <a:schemeClr val="tx1"/>
              </a:solidFill>
              <a:latin typeface="AR Heiti Bold Big5" pitchFamily="49" charset="-120"/>
              <a:ea typeface="AR Heiti Bold Big5" pitchFamily="49" charset="-120"/>
            </a:rPr>
            <a:t>弱勢地位</a:t>
          </a:r>
          <a:r>
            <a:rPr lang="en-US" sz="3600" dirty="0" smtClean="0">
              <a:solidFill>
                <a:schemeClr val="tx1"/>
              </a:solidFill>
              <a:latin typeface="AR Heiti Bold Big5" pitchFamily="49" charset="-120"/>
              <a:ea typeface="AR Heiti Bold Big5" pitchFamily="49" charset="-120"/>
            </a:rPr>
            <a:t> </a:t>
          </a:r>
          <a:r>
            <a:rPr lang="en-US" sz="3600" dirty="0" smtClean="0">
              <a:solidFill>
                <a:schemeClr val="tx1"/>
              </a:solidFill>
            </a:rPr>
            <a:t>(vulnerability)</a:t>
          </a:r>
          <a:endParaRPr lang="en-US" sz="3600" dirty="0">
            <a:solidFill>
              <a:schemeClr val="tx1"/>
            </a:solidFill>
          </a:endParaRPr>
        </a:p>
      </dgm:t>
    </dgm:pt>
    <dgm:pt modelId="{45226A98-0D37-4344-B0F2-60F7668CE376}" type="parTrans" cxnId="{3CCA59A8-F8DD-422F-A626-7B2082E6CDD8}">
      <dgm:prSet/>
      <dgm:spPr/>
      <dgm:t>
        <a:bodyPr/>
        <a:lstStyle/>
        <a:p>
          <a:endParaRPr lang="en-US" sz="3600"/>
        </a:p>
      </dgm:t>
    </dgm:pt>
    <dgm:pt modelId="{182B9241-1554-4A88-85F5-E6435BF5580F}" type="sibTrans" cxnId="{3CCA59A8-F8DD-422F-A626-7B2082E6CDD8}">
      <dgm:prSet/>
      <dgm:spPr/>
      <dgm:t>
        <a:bodyPr/>
        <a:lstStyle/>
        <a:p>
          <a:endParaRPr lang="en-US" sz="3600"/>
        </a:p>
      </dgm:t>
    </dgm:pt>
    <dgm:pt modelId="{B26220AE-3B6E-41A0-99FA-0CFE62B2B7F7}">
      <dgm:prSet phldrT="[Text]"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zh-TW" sz="3600" dirty="0" smtClean="0">
              <a:solidFill>
                <a:schemeClr val="tx1"/>
              </a:solidFill>
              <a:latin typeface="AR Heiti Bold Big5" pitchFamily="49" charset="-120"/>
              <a:ea typeface="AR Heiti Bold Big5" pitchFamily="49" charset="-120"/>
            </a:rPr>
            <a:t>豐富細節</a:t>
          </a:r>
          <a:r>
            <a:rPr lang="en-US" sz="3600" dirty="0" smtClean="0">
              <a:solidFill>
                <a:schemeClr val="tx1"/>
              </a:solidFill>
              <a:latin typeface="AR Heiti Bold Big5" pitchFamily="49" charset="-120"/>
              <a:ea typeface="AR Heiti Bold Big5" pitchFamily="49" charset="-120"/>
            </a:rPr>
            <a:t> </a:t>
          </a:r>
          <a:r>
            <a:rPr lang="en-US" sz="3600" dirty="0" smtClean="0">
              <a:solidFill>
                <a:schemeClr val="tx1"/>
              </a:solidFill>
            </a:rPr>
            <a:t>(detailed)</a:t>
          </a:r>
          <a:endParaRPr lang="en-US" sz="3600" dirty="0">
            <a:solidFill>
              <a:schemeClr val="tx1"/>
            </a:solidFill>
          </a:endParaRPr>
        </a:p>
      </dgm:t>
    </dgm:pt>
    <dgm:pt modelId="{244C0960-892C-4D84-B1F5-721E0C4D60FF}" type="parTrans" cxnId="{B0AB0A17-AB95-496E-937A-D612214AC1A1}">
      <dgm:prSet/>
      <dgm:spPr/>
      <dgm:t>
        <a:bodyPr/>
        <a:lstStyle/>
        <a:p>
          <a:endParaRPr lang="en-US" sz="3600"/>
        </a:p>
      </dgm:t>
    </dgm:pt>
    <dgm:pt modelId="{3F48B0DB-D614-43C7-9BB8-4F23AE6DB6B7}" type="sibTrans" cxnId="{B0AB0A17-AB95-496E-937A-D612214AC1A1}">
      <dgm:prSet/>
      <dgm:spPr/>
      <dgm:t>
        <a:bodyPr/>
        <a:lstStyle/>
        <a:p>
          <a:endParaRPr lang="en-US" sz="3600"/>
        </a:p>
      </dgm:t>
    </dgm:pt>
    <dgm:pt modelId="{8402D5A5-499D-4B24-92F8-2F95E855379E}">
      <dgm:prSet phldrT="[Text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zh-TW" sz="3600" dirty="0" smtClean="0">
              <a:solidFill>
                <a:schemeClr val="tx1"/>
              </a:solidFill>
              <a:latin typeface="AR Heiti Bold Big5" pitchFamily="49" charset="-120"/>
              <a:ea typeface="AR Heiti Bold Big5" pitchFamily="49" charset="-120"/>
            </a:rPr>
            <a:t>親身經歷</a:t>
          </a:r>
          <a:r>
            <a:rPr lang="en-US" sz="3600" dirty="0" smtClean="0">
              <a:solidFill>
                <a:schemeClr val="tx1"/>
              </a:solidFill>
            </a:rPr>
            <a:t> (personal)</a:t>
          </a:r>
          <a:endParaRPr lang="en-US" sz="3600" dirty="0">
            <a:solidFill>
              <a:schemeClr val="tx1"/>
            </a:solidFill>
          </a:endParaRPr>
        </a:p>
      </dgm:t>
    </dgm:pt>
    <dgm:pt modelId="{C19A19A8-7CEC-4B5D-AE1F-61953E9E3DA8}" type="parTrans" cxnId="{35A7DCD7-6C3B-41FE-BA71-35DE2C0D72E7}">
      <dgm:prSet/>
      <dgm:spPr/>
      <dgm:t>
        <a:bodyPr/>
        <a:lstStyle/>
        <a:p>
          <a:endParaRPr lang="en-US" sz="3600"/>
        </a:p>
      </dgm:t>
    </dgm:pt>
    <dgm:pt modelId="{638FE976-3002-4EAD-8FBA-064D3506D783}" type="sibTrans" cxnId="{35A7DCD7-6C3B-41FE-BA71-35DE2C0D72E7}">
      <dgm:prSet/>
      <dgm:spPr/>
      <dgm:t>
        <a:bodyPr/>
        <a:lstStyle/>
        <a:p>
          <a:endParaRPr lang="en-US" sz="3600"/>
        </a:p>
      </dgm:t>
    </dgm:pt>
    <dgm:pt modelId="{DB229653-190E-4857-8572-D946947FE71A}" type="pres">
      <dgm:prSet presAssocID="{7F2A76AF-EFB8-4BB4-BEB1-B36016E279BD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C264FC09-A3FB-4A01-9C82-4C1CBA08D93B}" type="pres">
      <dgm:prSet presAssocID="{06878505-971F-4919-B153-D8A163DE9598}" presName="horFlow" presStyleCnt="0"/>
      <dgm:spPr/>
    </dgm:pt>
    <dgm:pt modelId="{B10D92AE-E5A8-4E47-91CF-B86F2EB4121D}" type="pres">
      <dgm:prSet presAssocID="{06878505-971F-4919-B153-D8A163DE9598}" presName="bigChev" presStyleLbl="node1" presStyleIdx="0" presStyleCnt="3" custScaleX="175736"/>
      <dgm:spPr/>
      <dgm:t>
        <a:bodyPr/>
        <a:lstStyle/>
        <a:p>
          <a:endParaRPr lang="en-US"/>
        </a:p>
      </dgm:t>
    </dgm:pt>
    <dgm:pt modelId="{8193263F-FC91-4ABD-B44E-01120977B3E5}" type="pres">
      <dgm:prSet presAssocID="{06878505-971F-4919-B153-D8A163DE9598}" presName="vSp" presStyleCnt="0"/>
      <dgm:spPr/>
    </dgm:pt>
    <dgm:pt modelId="{3D57C1D8-5F0B-43C6-8124-9DCFAB7FA0EF}" type="pres">
      <dgm:prSet presAssocID="{B26220AE-3B6E-41A0-99FA-0CFE62B2B7F7}" presName="horFlow" presStyleCnt="0"/>
      <dgm:spPr/>
    </dgm:pt>
    <dgm:pt modelId="{DB04F394-849B-4A41-8598-39BAE70B662D}" type="pres">
      <dgm:prSet presAssocID="{B26220AE-3B6E-41A0-99FA-0CFE62B2B7F7}" presName="bigChev" presStyleLbl="node1" presStyleIdx="1" presStyleCnt="3" custScaleX="175736"/>
      <dgm:spPr/>
      <dgm:t>
        <a:bodyPr/>
        <a:lstStyle/>
        <a:p>
          <a:endParaRPr lang="en-US"/>
        </a:p>
      </dgm:t>
    </dgm:pt>
    <dgm:pt modelId="{372AB0A2-FAF4-4901-87B8-410B8051DEE3}" type="pres">
      <dgm:prSet presAssocID="{B26220AE-3B6E-41A0-99FA-0CFE62B2B7F7}" presName="vSp" presStyleCnt="0"/>
      <dgm:spPr/>
    </dgm:pt>
    <dgm:pt modelId="{0CEB306E-DA48-40E6-A237-3969ECEEC41F}" type="pres">
      <dgm:prSet presAssocID="{8402D5A5-499D-4B24-92F8-2F95E855379E}" presName="horFlow" presStyleCnt="0"/>
      <dgm:spPr/>
    </dgm:pt>
    <dgm:pt modelId="{B81B91E2-C602-4421-BE96-718587175F5B}" type="pres">
      <dgm:prSet presAssocID="{8402D5A5-499D-4B24-92F8-2F95E855379E}" presName="bigChev" presStyleLbl="node1" presStyleIdx="2" presStyleCnt="3" custScaleX="175736"/>
      <dgm:spPr/>
      <dgm:t>
        <a:bodyPr/>
        <a:lstStyle/>
        <a:p>
          <a:endParaRPr lang="en-US"/>
        </a:p>
      </dgm:t>
    </dgm:pt>
  </dgm:ptLst>
  <dgm:cxnLst>
    <dgm:cxn modelId="{35A7DCD7-6C3B-41FE-BA71-35DE2C0D72E7}" srcId="{7F2A76AF-EFB8-4BB4-BEB1-B36016E279BD}" destId="{8402D5A5-499D-4B24-92F8-2F95E855379E}" srcOrd="2" destOrd="0" parTransId="{C19A19A8-7CEC-4B5D-AE1F-61953E9E3DA8}" sibTransId="{638FE976-3002-4EAD-8FBA-064D3506D783}"/>
    <dgm:cxn modelId="{1C8629D3-E50D-4E1A-B217-4A6838CA74DF}" type="presOf" srcId="{7F2A76AF-EFB8-4BB4-BEB1-B36016E279BD}" destId="{DB229653-190E-4857-8572-D946947FE71A}" srcOrd="0" destOrd="0" presId="urn:microsoft.com/office/officeart/2005/8/layout/lProcess3"/>
    <dgm:cxn modelId="{075E2001-1A8C-49BE-858C-A9EA44C4D4BE}" type="presOf" srcId="{06878505-971F-4919-B153-D8A163DE9598}" destId="{B10D92AE-E5A8-4E47-91CF-B86F2EB4121D}" srcOrd="0" destOrd="0" presId="urn:microsoft.com/office/officeart/2005/8/layout/lProcess3"/>
    <dgm:cxn modelId="{330B9C69-C268-472B-AA68-B216A6E25FEF}" type="presOf" srcId="{B26220AE-3B6E-41A0-99FA-0CFE62B2B7F7}" destId="{DB04F394-849B-4A41-8598-39BAE70B662D}" srcOrd="0" destOrd="0" presId="urn:microsoft.com/office/officeart/2005/8/layout/lProcess3"/>
    <dgm:cxn modelId="{FC7AE629-DD1C-470D-BD81-3A361CA7997D}" type="presOf" srcId="{8402D5A5-499D-4B24-92F8-2F95E855379E}" destId="{B81B91E2-C602-4421-BE96-718587175F5B}" srcOrd="0" destOrd="0" presId="urn:microsoft.com/office/officeart/2005/8/layout/lProcess3"/>
    <dgm:cxn modelId="{B0AB0A17-AB95-496E-937A-D612214AC1A1}" srcId="{7F2A76AF-EFB8-4BB4-BEB1-B36016E279BD}" destId="{B26220AE-3B6E-41A0-99FA-0CFE62B2B7F7}" srcOrd="1" destOrd="0" parTransId="{244C0960-892C-4D84-B1F5-721E0C4D60FF}" sibTransId="{3F48B0DB-D614-43C7-9BB8-4F23AE6DB6B7}"/>
    <dgm:cxn modelId="{3CCA59A8-F8DD-422F-A626-7B2082E6CDD8}" srcId="{7F2A76AF-EFB8-4BB4-BEB1-B36016E279BD}" destId="{06878505-971F-4919-B153-D8A163DE9598}" srcOrd="0" destOrd="0" parTransId="{45226A98-0D37-4344-B0F2-60F7668CE376}" sibTransId="{182B9241-1554-4A88-85F5-E6435BF5580F}"/>
    <dgm:cxn modelId="{182DEA75-5AE6-4DF2-9945-B76B8DA04F39}" type="presParOf" srcId="{DB229653-190E-4857-8572-D946947FE71A}" destId="{C264FC09-A3FB-4A01-9C82-4C1CBA08D93B}" srcOrd="0" destOrd="0" presId="urn:microsoft.com/office/officeart/2005/8/layout/lProcess3"/>
    <dgm:cxn modelId="{81518B36-E9C5-4FD1-AE8A-90A2969F4719}" type="presParOf" srcId="{C264FC09-A3FB-4A01-9C82-4C1CBA08D93B}" destId="{B10D92AE-E5A8-4E47-91CF-B86F2EB4121D}" srcOrd="0" destOrd="0" presId="urn:microsoft.com/office/officeart/2005/8/layout/lProcess3"/>
    <dgm:cxn modelId="{512B00EE-6E0B-4B36-BDC3-E80310F78FA7}" type="presParOf" srcId="{DB229653-190E-4857-8572-D946947FE71A}" destId="{8193263F-FC91-4ABD-B44E-01120977B3E5}" srcOrd="1" destOrd="0" presId="urn:microsoft.com/office/officeart/2005/8/layout/lProcess3"/>
    <dgm:cxn modelId="{A3D01DBE-4750-42D0-9481-9E5074074927}" type="presParOf" srcId="{DB229653-190E-4857-8572-D946947FE71A}" destId="{3D57C1D8-5F0B-43C6-8124-9DCFAB7FA0EF}" srcOrd="2" destOrd="0" presId="urn:microsoft.com/office/officeart/2005/8/layout/lProcess3"/>
    <dgm:cxn modelId="{2933148C-C79A-407B-8E7D-CE7984C316A0}" type="presParOf" srcId="{3D57C1D8-5F0B-43C6-8124-9DCFAB7FA0EF}" destId="{DB04F394-849B-4A41-8598-39BAE70B662D}" srcOrd="0" destOrd="0" presId="urn:microsoft.com/office/officeart/2005/8/layout/lProcess3"/>
    <dgm:cxn modelId="{1FF1A039-050F-440C-BE84-C0D85865B5AB}" type="presParOf" srcId="{DB229653-190E-4857-8572-D946947FE71A}" destId="{372AB0A2-FAF4-4901-87B8-410B8051DEE3}" srcOrd="3" destOrd="0" presId="urn:microsoft.com/office/officeart/2005/8/layout/lProcess3"/>
    <dgm:cxn modelId="{E370F6FF-BF83-4A2C-B44B-DDAB154EB241}" type="presParOf" srcId="{DB229653-190E-4857-8572-D946947FE71A}" destId="{0CEB306E-DA48-40E6-A237-3969ECEEC41F}" srcOrd="4" destOrd="0" presId="urn:microsoft.com/office/officeart/2005/8/layout/lProcess3"/>
    <dgm:cxn modelId="{8840D29C-DFE4-4D8D-B765-74815C133690}" type="presParOf" srcId="{0CEB306E-DA48-40E6-A237-3969ECEEC41F}" destId="{B81B91E2-C602-4421-BE96-718587175F5B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BD2B2B6-31C9-4346-BB84-B84961A79EDF}" type="doc">
      <dgm:prSet loTypeId="urn:microsoft.com/office/officeart/2005/8/layout/process4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5BCAD0DC-646D-4868-9DC2-B2ED2877A5DC}">
      <dgm:prSet phldrT="[Text]"/>
      <dgm:spPr>
        <a:solidFill>
          <a:schemeClr val="accent3">
            <a:lumMod val="75000"/>
          </a:schemeClr>
        </a:solidFill>
      </dgm:spPr>
      <dgm:t>
        <a:bodyPr/>
        <a:lstStyle/>
        <a:p>
          <a:pPr algn="l"/>
          <a:r>
            <a:rPr lang="en-US" dirty="0" smtClean="0">
              <a:latin typeface="AR Maokai Heavy Big5" pitchFamily="49" charset="-120"/>
              <a:ea typeface="AR Maokai Heavy Big5" pitchFamily="49" charset="-120"/>
            </a:rPr>
            <a:t>1)</a:t>
          </a:r>
          <a:r>
            <a:rPr lang="zh-TW" dirty="0" smtClean="0">
              <a:latin typeface="AR Maokai Heavy Big5" pitchFamily="49" charset="-120"/>
              <a:ea typeface="AR Maokai Heavy Big5" pitchFamily="49" charset="-120"/>
            </a:rPr>
            <a:t>從阿尼西母學</a:t>
          </a:r>
          <a:r>
            <a:rPr lang="zh-TW" altLang="en-US" dirty="0" smtClean="0">
              <a:latin typeface="AR Maokai Heavy Big5" pitchFamily="49" charset="-120"/>
              <a:ea typeface="AR Maokai Heavy Big5" pitchFamily="49" charset="-120"/>
            </a:rPr>
            <a:t>到</a:t>
          </a:r>
          <a:r>
            <a:rPr lang="zh-TW" dirty="0" smtClean="0">
              <a:latin typeface="AR Maokai Heavy Big5" pitchFamily="49" charset="-120"/>
              <a:ea typeface="AR Maokai Heavy Big5" pitchFamily="49" charset="-120"/>
            </a:rPr>
            <a:t>「認錯的勇氣」</a:t>
          </a:r>
          <a:endParaRPr lang="en-US" dirty="0">
            <a:latin typeface="AR Maokai Heavy Big5" pitchFamily="49" charset="-120"/>
            <a:ea typeface="AR Maokai Heavy Big5" pitchFamily="49" charset="-120"/>
          </a:endParaRPr>
        </a:p>
      </dgm:t>
    </dgm:pt>
    <dgm:pt modelId="{49A5A45B-7A3B-4BDF-A7F7-939C9BC2DDB4}" type="parTrans" cxnId="{C5FBB03E-2DD7-4AC0-8336-4455C446EE07}">
      <dgm:prSet/>
      <dgm:spPr/>
      <dgm:t>
        <a:bodyPr/>
        <a:lstStyle/>
        <a:p>
          <a:pPr algn="l"/>
          <a:endParaRPr lang="en-US">
            <a:latin typeface="AR Maokai Heavy Big5" pitchFamily="49" charset="-120"/>
            <a:ea typeface="AR Maokai Heavy Big5" pitchFamily="49" charset="-120"/>
          </a:endParaRPr>
        </a:p>
      </dgm:t>
    </dgm:pt>
    <dgm:pt modelId="{5709806D-0B0F-4B48-AF20-0ACDB1275E41}" type="sibTrans" cxnId="{C5FBB03E-2DD7-4AC0-8336-4455C446EE07}">
      <dgm:prSet/>
      <dgm:spPr/>
      <dgm:t>
        <a:bodyPr/>
        <a:lstStyle/>
        <a:p>
          <a:pPr algn="l"/>
          <a:endParaRPr lang="en-US">
            <a:latin typeface="AR Maokai Heavy Big5" pitchFamily="49" charset="-120"/>
            <a:ea typeface="AR Maokai Heavy Big5" pitchFamily="49" charset="-120"/>
          </a:endParaRPr>
        </a:p>
      </dgm:t>
    </dgm:pt>
    <dgm:pt modelId="{E7277ADB-E6E8-442B-B9D8-E9D8934B7FD7}">
      <dgm:prSet phldrT="[Text]"/>
      <dgm:spPr>
        <a:solidFill>
          <a:srgbClr val="002060"/>
        </a:solidFill>
      </dgm:spPr>
      <dgm:t>
        <a:bodyPr/>
        <a:lstStyle/>
        <a:p>
          <a:pPr algn="l"/>
          <a:r>
            <a:rPr lang="en-US" dirty="0" smtClean="0">
              <a:latin typeface="AR Maokai Heavy Big5" pitchFamily="49" charset="-120"/>
              <a:ea typeface="AR Maokai Heavy Big5" pitchFamily="49" charset="-120"/>
            </a:rPr>
            <a:t>2)</a:t>
          </a:r>
          <a:r>
            <a:rPr lang="zh-TW" dirty="0" smtClean="0">
              <a:latin typeface="AR Maokai Heavy Big5" pitchFamily="49" charset="-120"/>
              <a:ea typeface="AR Maokai Heavy Big5" pitchFamily="49" charset="-120"/>
            </a:rPr>
            <a:t>從腓利門學</a:t>
          </a:r>
          <a:r>
            <a:rPr lang="zh-TW" altLang="en-US" dirty="0" smtClean="0">
              <a:latin typeface="AR Maokai Heavy Big5" pitchFamily="49" charset="-120"/>
              <a:ea typeface="AR Maokai Heavy Big5" pitchFamily="49" charset="-120"/>
            </a:rPr>
            <a:t>到</a:t>
          </a:r>
          <a:r>
            <a:rPr lang="zh-TW" dirty="0" smtClean="0">
              <a:latin typeface="AR Maokai Heavy Big5" pitchFamily="49" charset="-120"/>
              <a:ea typeface="AR Maokai Heavy Big5" pitchFamily="49" charset="-120"/>
            </a:rPr>
            <a:t>「接納</a:t>
          </a:r>
          <a:r>
            <a:rPr lang="zh-TW" altLang="en-US" dirty="0" smtClean="0">
              <a:latin typeface="AR Maokai Heavy Big5" pitchFamily="49" charset="-120"/>
              <a:ea typeface="AR Maokai Heavy Big5" pitchFamily="49" charset="-120"/>
            </a:rPr>
            <a:t>和赦免</a:t>
          </a:r>
          <a:r>
            <a:rPr lang="zh-TW" dirty="0" smtClean="0">
              <a:latin typeface="AR Maokai Heavy Big5" pitchFamily="49" charset="-120"/>
              <a:ea typeface="AR Maokai Heavy Big5" pitchFamily="49" charset="-120"/>
            </a:rPr>
            <a:t>」</a:t>
          </a:r>
          <a:endParaRPr lang="en-US" dirty="0">
            <a:latin typeface="AR Maokai Heavy Big5" pitchFamily="49" charset="-120"/>
            <a:ea typeface="AR Maokai Heavy Big5" pitchFamily="49" charset="-120"/>
          </a:endParaRPr>
        </a:p>
      </dgm:t>
    </dgm:pt>
    <dgm:pt modelId="{085D84E2-C8BC-4B2D-BA16-036682B64931}" type="parTrans" cxnId="{AB844FA5-9C7D-4482-A6EA-DE0D5BFFB706}">
      <dgm:prSet/>
      <dgm:spPr/>
      <dgm:t>
        <a:bodyPr/>
        <a:lstStyle/>
        <a:p>
          <a:pPr algn="l"/>
          <a:endParaRPr lang="en-US">
            <a:latin typeface="AR Maokai Heavy Big5" pitchFamily="49" charset="-120"/>
            <a:ea typeface="AR Maokai Heavy Big5" pitchFamily="49" charset="-120"/>
          </a:endParaRPr>
        </a:p>
      </dgm:t>
    </dgm:pt>
    <dgm:pt modelId="{42CE74D6-FA1D-424B-A419-366D4F7D067B}" type="sibTrans" cxnId="{AB844FA5-9C7D-4482-A6EA-DE0D5BFFB706}">
      <dgm:prSet/>
      <dgm:spPr/>
      <dgm:t>
        <a:bodyPr/>
        <a:lstStyle/>
        <a:p>
          <a:pPr algn="l"/>
          <a:endParaRPr lang="en-US">
            <a:latin typeface="AR Maokai Heavy Big5" pitchFamily="49" charset="-120"/>
            <a:ea typeface="AR Maokai Heavy Big5" pitchFamily="49" charset="-120"/>
          </a:endParaRPr>
        </a:p>
      </dgm:t>
    </dgm:pt>
    <dgm:pt modelId="{26C8F52C-15CE-46A4-92ED-FC0E1905DFF2}">
      <dgm:prSet phldrT="[Text]"/>
      <dgm:spPr>
        <a:solidFill>
          <a:schemeClr val="accent4">
            <a:lumMod val="50000"/>
          </a:schemeClr>
        </a:solidFill>
      </dgm:spPr>
      <dgm:t>
        <a:bodyPr/>
        <a:lstStyle/>
        <a:p>
          <a:pPr algn="l"/>
          <a:r>
            <a:rPr lang="en-US" dirty="0" smtClean="0">
              <a:latin typeface="AR Maokai Heavy Big5" pitchFamily="49" charset="-120"/>
              <a:ea typeface="AR Maokai Heavy Big5" pitchFamily="49" charset="-120"/>
            </a:rPr>
            <a:t>3)</a:t>
          </a:r>
          <a:r>
            <a:rPr lang="zh-TW" dirty="0" smtClean="0">
              <a:latin typeface="AR Maokai Heavy Big5" pitchFamily="49" charset="-120"/>
              <a:ea typeface="AR Maokai Heavy Big5" pitchFamily="49" charset="-120"/>
            </a:rPr>
            <a:t>從保羅學</a:t>
          </a:r>
          <a:r>
            <a:rPr lang="zh-TW" altLang="en-US" dirty="0" smtClean="0">
              <a:latin typeface="AR Maokai Heavy Big5" pitchFamily="49" charset="-120"/>
              <a:ea typeface="AR Maokai Heavy Big5" pitchFamily="49" charset="-120"/>
            </a:rPr>
            <a:t>到</a:t>
          </a:r>
          <a:r>
            <a:rPr lang="zh-TW" dirty="0" smtClean="0">
              <a:latin typeface="AR Maokai Heavy Big5" pitchFamily="49" charset="-120"/>
              <a:ea typeface="AR Maokai Heavy Big5" pitchFamily="49" charset="-120"/>
            </a:rPr>
            <a:t>「</a:t>
          </a:r>
          <a:r>
            <a:rPr lang="zh-TW" altLang="en-US" dirty="0" smtClean="0">
              <a:latin typeface="AR Maokai Heavy Big5" pitchFamily="49" charset="-120"/>
              <a:ea typeface="AR Maokai Heavy Big5" pitchFamily="49" charset="-120"/>
            </a:rPr>
            <a:t>溫柔和</a:t>
          </a:r>
          <a:r>
            <a:rPr lang="zh-TW" dirty="0" smtClean="0">
              <a:latin typeface="AR Maokai Heavy Big5" pitchFamily="49" charset="-120"/>
              <a:ea typeface="AR Maokai Heavy Big5" pitchFamily="49" charset="-120"/>
            </a:rPr>
            <a:t>謙卑」</a:t>
          </a:r>
          <a:endParaRPr lang="en-US" dirty="0">
            <a:latin typeface="AR Maokai Heavy Big5" pitchFamily="49" charset="-120"/>
            <a:ea typeface="AR Maokai Heavy Big5" pitchFamily="49" charset="-120"/>
          </a:endParaRPr>
        </a:p>
      </dgm:t>
    </dgm:pt>
    <dgm:pt modelId="{A393B3D5-CACB-4123-B83D-FE6D51A81905}" type="parTrans" cxnId="{2CD27579-9A4D-4F84-B7A3-30810AD312C6}">
      <dgm:prSet/>
      <dgm:spPr/>
      <dgm:t>
        <a:bodyPr/>
        <a:lstStyle/>
        <a:p>
          <a:pPr algn="l"/>
          <a:endParaRPr lang="en-US">
            <a:latin typeface="AR Maokai Heavy Big5" pitchFamily="49" charset="-120"/>
            <a:ea typeface="AR Maokai Heavy Big5" pitchFamily="49" charset="-120"/>
          </a:endParaRPr>
        </a:p>
      </dgm:t>
    </dgm:pt>
    <dgm:pt modelId="{EC9E858B-8704-4866-84F8-840F631ECCD7}" type="sibTrans" cxnId="{2CD27579-9A4D-4F84-B7A3-30810AD312C6}">
      <dgm:prSet/>
      <dgm:spPr/>
      <dgm:t>
        <a:bodyPr/>
        <a:lstStyle/>
        <a:p>
          <a:pPr algn="l"/>
          <a:endParaRPr lang="en-US">
            <a:latin typeface="AR Maokai Heavy Big5" pitchFamily="49" charset="-120"/>
            <a:ea typeface="AR Maokai Heavy Big5" pitchFamily="49" charset="-120"/>
          </a:endParaRPr>
        </a:p>
      </dgm:t>
    </dgm:pt>
    <dgm:pt modelId="{B578D81A-E95E-4FBD-9036-5611559AF104}" type="pres">
      <dgm:prSet presAssocID="{ABD2B2B6-31C9-4346-BB84-B84961A79ED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E683E95-C9DA-4B98-982E-521A2B27096D}" type="pres">
      <dgm:prSet presAssocID="{26C8F52C-15CE-46A4-92ED-FC0E1905DFF2}" presName="boxAndChildren" presStyleCnt="0"/>
      <dgm:spPr/>
    </dgm:pt>
    <dgm:pt modelId="{33207DB4-7BA2-48CB-B215-CDD8EC9B183B}" type="pres">
      <dgm:prSet presAssocID="{26C8F52C-15CE-46A4-92ED-FC0E1905DFF2}" presName="parentTextBox" presStyleLbl="node1" presStyleIdx="0" presStyleCnt="3"/>
      <dgm:spPr/>
      <dgm:t>
        <a:bodyPr/>
        <a:lstStyle/>
        <a:p>
          <a:endParaRPr lang="en-US"/>
        </a:p>
      </dgm:t>
    </dgm:pt>
    <dgm:pt modelId="{9D35E48F-3ED3-463B-B467-6DE502FB2D00}" type="pres">
      <dgm:prSet presAssocID="{42CE74D6-FA1D-424B-A419-366D4F7D067B}" presName="sp" presStyleCnt="0"/>
      <dgm:spPr/>
    </dgm:pt>
    <dgm:pt modelId="{B40D1E5F-834E-4383-88BD-2962856EBC96}" type="pres">
      <dgm:prSet presAssocID="{E7277ADB-E6E8-442B-B9D8-E9D8934B7FD7}" presName="arrowAndChildren" presStyleCnt="0"/>
      <dgm:spPr/>
    </dgm:pt>
    <dgm:pt modelId="{8742DE5C-DCB3-4265-9816-126F36902540}" type="pres">
      <dgm:prSet presAssocID="{E7277ADB-E6E8-442B-B9D8-E9D8934B7FD7}" presName="parentTextArrow" presStyleLbl="node1" presStyleIdx="1" presStyleCnt="3"/>
      <dgm:spPr/>
      <dgm:t>
        <a:bodyPr/>
        <a:lstStyle/>
        <a:p>
          <a:endParaRPr lang="en-US"/>
        </a:p>
      </dgm:t>
    </dgm:pt>
    <dgm:pt modelId="{CD207136-C954-4D9B-BE7F-903542DC2946}" type="pres">
      <dgm:prSet presAssocID="{5709806D-0B0F-4B48-AF20-0ACDB1275E41}" presName="sp" presStyleCnt="0"/>
      <dgm:spPr/>
    </dgm:pt>
    <dgm:pt modelId="{2998D7B9-803C-4F87-A152-BD67EDEE6BFA}" type="pres">
      <dgm:prSet presAssocID="{5BCAD0DC-646D-4868-9DC2-B2ED2877A5DC}" presName="arrowAndChildren" presStyleCnt="0"/>
      <dgm:spPr/>
    </dgm:pt>
    <dgm:pt modelId="{E9188E1F-E101-413B-AE40-53807B09068E}" type="pres">
      <dgm:prSet presAssocID="{5BCAD0DC-646D-4868-9DC2-B2ED2877A5DC}" presName="parentTextArrow" presStyleLbl="node1" presStyleIdx="2" presStyleCnt="3"/>
      <dgm:spPr/>
      <dgm:t>
        <a:bodyPr/>
        <a:lstStyle/>
        <a:p>
          <a:endParaRPr lang="en-US"/>
        </a:p>
      </dgm:t>
    </dgm:pt>
  </dgm:ptLst>
  <dgm:cxnLst>
    <dgm:cxn modelId="{FE0DD9E2-A00B-48FF-A0F5-A3E44BC7869C}" type="presOf" srcId="{E7277ADB-E6E8-442B-B9D8-E9D8934B7FD7}" destId="{8742DE5C-DCB3-4265-9816-126F36902540}" srcOrd="0" destOrd="0" presId="urn:microsoft.com/office/officeart/2005/8/layout/process4"/>
    <dgm:cxn modelId="{F88580B3-4D28-4F14-8D9B-ACC7A8031F1B}" type="presOf" srcId="{26C8F52C-15CE-46A4-92ED-FC0E1905DFF2}" destId="{33207DB4-7BA2-48CB-B215-CDD8EC9B183B}" srcOrd="0" destOrd="0" presId="urn:microsoft.com/office/officeart/2005/8/layout/process4"/>
    <dgm:cxn modelId="{E72751F5-2127-46DC-A77E-358F82436576}" type="presOf" srcId="{5BCAD0DC-646D-4868-9DC2-B2ED2877A5DC}" destId="{E9188E1F-E101-413B-AE40-53807B09068E}" srcOrd="0" destOrd="0" presId="urn:microsoft.com/office/officeart/2005/8/layout/process4"/>
    <dgm:cxn modelId="{AB844FA5-9C7D-4482-A6EA-DE0D5BFFB706}" srcId="{ABD2B2B6-31C9-4346-BB84-B84961A79EDF}" destId="{E7277ADB-E6E8-442B-B9D8-E9D8934B7FD7}" srcOrd="1" destOrd="0" parTransId="{085D84E2-C8BC-4B2D-BA16-036682B64931}" sibTransId="{42CE74D6-FA1D-424B-A419-366D4F7D067B}"/>
    <dgm:cxn modelId="{2CD27579-9A4D-4F84-B7A3-30810AD312C6}" srcId="{ABD2B2B6-31C9-4346-BB84-B84961A79EDF}" destId="{26C8F52C-15CE-46A4-92ED-FC0E1905DFF2}" srcOrd="2" destOrd="0" parTransId="{A393B3D5-CACB-4123-B83D-FE6D51A81905}" sibTransId="{EC9E858B-8704-4866-84F8-840F631ECCD7}"/>
    <dgm:cxn modelId="{11A71793-C7FD-4F64-AEDE-49141C7297C6}" type="presOf" srcId="{ABD2B2B6-31C9-4346-BB84-B84961A79EDF}" destId="{B578D81A-E95E-4FBD-9036-5611559AF104}" srcOrd="0" destOrd="0" presId="urn:microsoft.com/office/officeart/2005/8/layout/process4"/>
    <dgm:cxn modelId="{C5FBB03E-2DD7-4AC0-8336-4455C446EE07}" srcId="{ABD2B2B6-31C9-4346-BB84-B84961A79EDF}" destId="{5BCAD0DC-646D-4868-9DC2-B2ED2877A5DC}" srcOrd="0" destOrd="0" parTransId="{49A5A45B-7A3B-4BDF-A7F7-939C9BC2DDB4}" sibTransId="{5709806D-0B0F-4B48-AF20-0ACDB1275E41}"/>
    <dgm:cxn modelId="{1652C40D-49CA-4096-A500-0ADF963595DF}" type="presParOf" srcId="{B578D81A-E95E-4FBD-9036-5611559AF104}" destId="{3E683E95-C9DA-4B98-982E-521A2B27096D}" srcOrd="0" destOrd="0" presId="urn:microsoft.com/office/officeart/2005/8/layout/process4"/>
    <dgm:cxn modelId="{99794D4C-AE0D-414A-80DA-D4AF86A6BCA4}" type="presParOf" srcId="{3E683E95-C9DA-4B98-982E-521A2B27096D}" destId="{33207DB4-7BA2-48CB-B215-CDD8EC9B183B}" srcOrd="0" destOrd="0" presId="urn:microsoft.com/office/officeart/2005/8/layout/process4"/>
    <dgm:cxn modelId="{2D65AD64-5F1B-4C70-A484-2BCDE4EAC17D}" type="presParOf" srcId="{B578D81A-E95E-4FBD-9036-5611559AF104}" destId="{9D35E48F-3ED3-463B-B467-6DE502FB2D00}" srcOrd="1" destOrd="0" presId="urn:microsoft.com/office/officeart/2005/8/layout/process4"/>
    <dgm:cxn modelId="{9C7FB288-B753-4802-9C29-6E2598AD7C9A}" type="presParOf" srcId="{B578D81A-E95E-4FBD-9036-5611559AF104}" destId="{B40D1E5F-834E-4383-88BD-2962856EBC96}" srcOrd="2" destOrd="0" presId="urn:microsoft.com/office/officeart/2005/8/layout/process4"/>
    <dgm:cxn modelId="{0BE0ED52-FABD-48F2-BA61-D86B7E1FA011}" type="presParOf" srcId="{B40D1E5F-834E-4383-88BD-2962856EBC96}" destId="{8742DE5C-DCB3-4265-9816-126F36902540}" srcOrd="0" destOrd="0" presId="urn:microsoft.com/office/officeart/2005/8/layout/process4"/>
    <dgm:cxn modelId="{39B8BFB9-392C-43DA-B2DA-AC651DB0DDA9}" type="presParOf" srcId="{B578D81A-E95E-4FBD-9036-5611559AF104}" destId="{CD207136-C954-4D9B-BE7F-903542DC2946}" srcOrd="3" destOrd="0" presId="urn:microsoft.com/office/officeart/2005/8/layout/process4"/>
    <dgm:cxn modelId="{83E74A72-13C5-46A7-9A5A-BAD7CC8892EB}" type="presParOf" srcId="{B578D81A-E95E-4FBD-9036-5611559AF104}" destId="{2998D7B9-803C-4F87-A152-BD67EDEE6BFA}" srcOrd="4" destOrd="0" presId="urn:microsoft.com/office/officeart/2005/8/layout/process4"/>
    <dgm:cxn modelId="{F9BF3028-BF38-4E94-A42C-3977440F137D}" type="presParOf" srcId="{2998D7B9-803C-4F87-A152-BD67EDEE6BFA}" destId="{E9188E1F-E101-413B-AE40-53807B09068E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AB964A8-6A78-4EE4-853E-AD917333BCF2}" type="doc">
      <dgm:prSet loTypeId="urn:microsoft.com/office/officeart/2005/8/layout/radial4" loCatId="relationship" qsTypeId="urn:microsoft.com/office/officeart/2005/8/quickstyle/3d3" qsCatId="3D" csTypeId="urn:microsoft.com/office/officeart/2005/8/colors/colorful1#2" csCatId="colorful" phldr="1"/>
      <dgm:spPr/>
      <dgm:t>
        <a:bodyPr/>
        <a:lstStyle/>
        <a:p>
          <a:endParaRPr lang="en-US"/>
        </a:p>
      </dgm:t>
    </dgm:pt>
    <dgm:pt modelId="{3614409D-5202-4E28-9030-85873ABB12D9}">
      <dgm:prSet phldrT="[Text]" custT="1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zh-TW" sz="5400" dirty="0" smtClean="0">
              <a:latin typeface="AR Maokai Heavy Big5" pitchFamily="49" charset="-120"/>
              <a:ea typeface="AR Maokai Heavy Big5" pitchFamily="49" charset="-120"/>
            </a:rPr>
            <a:t>沒有圍牆的教會</a:t>
          </a:r>
          <a:endParaRPr lang="en-US" sz="5400" b="1" dirty="0">
            <a:latin typeface="AR Maokai Heavy Big5" pitchFamily="49" charset="-120"/>
            <a:ea typeface="AR Maokai Heavy Big5" pitchFamily="49" charset="-120"/>
          </a:endParaRPr>
        </a:p>
      </dgm:t>
    </dgm:pt>
    <dgm:pt modelId="{0C24D12D-3D42-40E3-BB08-A66D29547FC3}" type="parTrans" cxnId="{35344946-AFB2-46FD-BB9A-27BC19F98C75}">
      <dgm:prSet/>
      <dgm:spPr/>
      <dgm:t>
        <a:bodyPr/>
        <a:lstStyle/>
        <a:p>
          <a:endParaRPr lang="en-US"/>
        </a:p>
      </dgm:t>
    </dgm:pt>
    <dgm:pt modelId="{62CC327B-40B3-4468-95DC-6F91846AAE74}" type="sibTrans" cxnId="{35344946-AFB2-46FD-BB9A-27BC19F98C75}">
      <dgm:prSet/>
      <dgm:spPr/>
      <dgm:t>
        <a:bodyPr/>
        <a:lstStyle/>
        <a:p>
          <a:endParaRPr lang="en-US"/>
        </a:p>
      </dgm:t>
    </dgm:pt>
    <dgm:pt modelId="{181982DE-AD20-4FCC-B1F4-4152AD1649A4}">
      <dgm:prSet phldrT="[Text]"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zh-TW" sz="2800" dirty="0" smtClean="0"/>
            <a:t>認錯的勇氣</a:t>
          </a:r>
          <a:endParaRPr lang="en-US" sz="2800" dirty="0"/>
        </a:p>
      </dgm:t>
    </dgm:pt>
    <dgm:pt modelId="{A1488966-4BD5-4224-AA37-FD9D793EC558}" type="parTrans" cxnId="{0AE54C6F-A68B-4BC9-B6D9-A9FD268B9731}">
      <dgm:prSet/>
      <dgm:spPr/>
      <dgm:t>
        <a:bodyPr/>
        <a:lstStyle/>
        <a:p>
          <a:endParaRPr lang="en-US"/>
        </a:p>
      </dgm:t>
    </dgm:pt>
    <dgm:pt modelId="{8D6AEE7F-0BAE-4678-85D7-8FE45251BD7C}" type="sibTrans" cxnId="{0AE54C6F-A68B-4BC9-B6D9-A9FD268B9731}">
      <dgm:prSet/>
      <dgm:spPr/>
      <dgm:t>
        <a:bodyPr/>
        <a:lstStyle/>
        <a:p>
          <a:endParaRPr lang="en-US"/>
        </a:p>
      </dgm:t>
    </dgm:pt>
    <dgm:pt modelId="{F68D4CF9-0C19-46BA-946C-DD0FADF6C0F2}">
      <dgm:prSet phldrT="[Text]" custT="1"/>
      <dgm:spPr/>
      <dgm:t>
        <a:bodyPr/>
        <a:lstStyle/>
        <a:p>
          <a:r>
            <a:rPr lang="zh-TW" sz="2800" dirty="0" smtClean="0"/>
            <a:t>接納</a:t>
          </a:r>
          <a:r>
            <a:rPr lang="zh-TW" altLang="en-US" sz="2800" dirty="0" smtClean="0"/>
            <a:t>和赦免</a:t>
          </a:r>
          <a:endParaRPr lang="en-US" sz="2800" dirty="0"/>
        </a:p>
      </dgm:t>
    </dgm:pt>
    <dgm:pt modelId="{44987763-9439-45D4-9B48-2EF4B8B3615D}" type="parTrans" cxnId="{B3D975BF-5849-42F4-8EBB-8E25C4651296}">
      <dgm:prSet/>
      <dgm:spPr/>
      <dgm:t>
        <a:bodyPr/>
        <a:lstStyle/>
        <a:p>
          <a:endParaRPr lang="en-US"/>
        </a:p>
      </dgm:t>
    </dgm:pt>
    <dgm:pt modelId="{0A3D8A91-ACB1-4962-B4B3-6F82FDEF7853}" type="sibTrans" cxnId="{B3D975BF-5849-42F4-8EBB-8E25C4651296}">
      <dgm:prSet/>
      <dgm:spPr/>
      <dgm:t>
        <a:bodyPr/>
        <a:lstStyle/>
        <a:p>
          <a:endParaRPr lang="en-US"/>
        </a:p>
      </dgm:t>
    </dgm:pt>
    <dgm:pt modelId="{EA90D234-68EB-4642-9555-02D903BDBAA3}">
      <dgm:prSet phldrT="[Text]" custT="1"/>
      <dgm:spPr/>
      <dgm:t>
        <a:bodyPr/>
        <a:lstStyle/>
        <a:p>
          <a:r>
            <a:rPr lang="zh-TW" altLang="en-US" sz="2800" dirty="0" smtClean="0"/>
            <a:t>溫柔</a:t>
          </a:r>
          <a:r>
            <a:rPr lang="zh-TW" sz="2800" dirty="0" smtClean="0"/>
            <a:t>和謙卑</a:t>
          </a:r>
          <a:endParaRPr lang="en-US" sz="2800" dirty="0"/>
        </a:p>
      </dgm:t>
    </dgm:pt>
    <dgm:pt modelId="{5552A1C5-8D43-4911-AEC5-81B285FC9E94}" type="parTrans" cxnId="{8923AF0E-35CA-40D3-B3FA-C141D5E3E2EA}">
      <dgm:prSet/>
      <dgm:spPr/>
      <dgm:t>
        <a:bodyPr/>
        <a:lstStyle/>
        <a:p>
          <a:endParaRPr lang="en-US"/>
        </a:p>
      </dgm:t>
    </dgm:pt>
    <dgm:pt modelId="{E3A81AEE-6836-4B3C-8A5E-A4C823391965}" type="sibTrans" cxnId="{8923AF0E-35CA-40D3-B3FA-C141D5E3E2EA}">
      <dgm:prSet/>
      <dgm:spPr/>
      <dgm:t>
        <a:bodyPr/>
        <a:lstStyle/>
        <a:p>
          <a:endParaRPr lang="en-US"/>
        </a:p>
      </dgm:t>
    </dgm:pt>
    <dgm:pt modelId="{2167521C-07CA-431D-9F3E-D33218194BB5}" type="pres">
      <dgm:prSet presAssocID="{0AB964A8-6A78-4EE4-853E-AD917333BCF2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34033DF-799F-4218-8854-5FF5D6F51ED3}" type="pres">
      <dgm:prSet presAssocID="{3614409D-5202-4E28-9030-85873ABB12D9}" presName="centerShape" presStyleLbl="node0" presStyleIdx="0" presStyleCnt="1" custScaleX="174648" custScaleY="174984" custLinFactNeighborX="769" custLinFactNeighborY="14463"/>
      <dgm:spPr/>
      <dgm:t>
        <a:bodyPr/>
        <a:lstStyle/>
        <a:p>
          <a:endParaRPr lang="en-US"/>
        </a:p>
      </dgm:t>
    </dgm:pt>
    <dgm:pt modelId="{AC5B1FD9-9A78-4202-ADC1-746C137C1CBE}" type="pres">
      <dgm:prSet presAssocID="{A1488966-4BD5-4224-AA37-FD9D793EC558}" presName="parTrans" presStyleLbl="bgSibTrans2D1" presStyleIdx="0" presStyleCnt="3"/>
      <dgm:spPr/>
      <dgm:t>
        <a:bodyPr/>
        <a:lstStyle/>
        <a:p>
          <a:endParaRPr lang="en-US"/>
        </a:p>
      </dgm:t>
    </dgm:pt>
    <dgm:pt modelId="{E3249D00-6719-49A5-BFFD-B03D14E3552C}" type="pres">
      <dgm:prSet presAssocID="{181982DE-AD20-4FCC-B1F4-4152AD1649A4}" presName="node" presStyleLbl="node1" presStyleIdx="0" presStyleCnt="3" custScaleY="42399" custRadScaleRad="104391" custRadScaleInc="866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607C6BE-7762-456C-8AF4-7D86501E9712}" type="pres">
      <dgm:prSet presAssocID="{44987763-9439-45D4-9B48-2EF4B8B3615D}" presName="parTrans" presStyleLbl="bgSibTrans2D1" presStyleIdx="1" presStyleCnt="3"/>
      <dgm:spPr/>
      <dgm:t>
        <a:bodyPr/>
        <a:lstStyle/>
        <a:p>
          <a:endParaRPr lang="en-US"/>
        </a:p>
      </dgm:t>
    </dgm:pt>
    <dgm:pt modelId="{6EA243B6-CACA-4B04-9DD8-585A170A961C}" type="pres">
      <dgm:prSet presAssocID="{F68D4CF9-0C19-46BA-946C-DD0FADF6C0F2}" presName="node" presStyleLbl="node1" presStyleIdx="1" presStyleCnt="3" custScaleY="4239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ECCB572-3714-4ECB-9763-1305961098F3}" type="pres">
      <dgm:prSet presAssocID="{5552A1C5-8D43-4911-AEC5-81B285FC9E94}" presName="parTrans" presStyleLbl="bgSibTrans2D1" presStyleIdx="2" presStyleCnt="3"/>
      <dgm:spPr/>
      <dgm:t>
        <a:bodyPr/>
        <a:lstStyle/>
        <a:p>
          <a:endParaRPr lang="en-US"/>
        </a:p>
      </dgm:t>
    </dgm:pt>
    <dgm:pt modelId="{21F8BB0A-3730-40C6-9BBC-EDBF437CD400}" type="pres">
      <dgm:prSet presAssocID="{EA90D234-68EB-4642-9555-02D903BDBAA3}" presName="node" presStyleLbl="node1" presStyleIdx="2" presStyleCnt="3" custScaleY="42399" custRadScaleRad="101382" custRadScaleInc="-1108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5B15667-DD34-4175-B5FB-57B12D67593D}" type="presOf" srcId="{F68D4CF9-0C19-46BA-946C-DD0FADF6C0F2}" destId="{6EA243B6-CACA-4B04-9DD8-585A170A961C}" srcOrd="0" destOrd="0" presId="urn:microsoft.com/office/officeart/2005/8/layout/radial4"/>
    <dgm:cxn modelId="{190CCC8A-1BC0-4336-A1A0-BC9DAAC2807E}" type="presOf" srcId="{A1488966-4BD5-4224-AA37-FD9D793EC558}" destId="{AC5B1FD9-9A78-4202-ADC1-746C137C1CBE}" srcOrd="0" destOrd="0" presId="urn:microsoft.com/office/officeart/2005/8/layout/radial4"/>
    <dgm:cxn modelId="{35344946-AFB2-46FD-BB9A-27BC19F98C75}" srcId="{0AB964A8-6A78-4EE4-853E-AD917333BCF2}" destId="{3614409D-5202-4E28-9030-85873ABB12D9}" srcOrd="0" destOrd="0" parTransId="{0C24D12D-3D42-40E3-BB08-A66D29547FC3}" sibTransId="{62CC327B-40B3-4468-95DC-6F91846AAE74}"/>
    <dgm:cxn modelId="{CF931960-27E5-4449-B355-ABDF8A765BCC}" type="presOf" srcId="{3614409D-5202-4E28-9030-85873ABB12D9}" destId="{E34033DF-799F-4218-8854-5FF5D6F51ED3}" srcOrd="0" destOrd="0" presId="urn:microsoft.com/office/officeart/2005/8/layout/radial4"/>
    <dgm:cxn modelId="{B6889CD1-00EE-48FC-89C6-23818CCA92B2}" type="presOf" srcId="{181982DE-AD20-4FCC-B1F4-4152AD1649A4}" destId="{E3249D00-6719-49A5-BFFD-B03D14E3552C}" srcOrd="0" destOrd="0" presId="urn:microsoft.com/office/officeart/2005/8/layout/radial4"/>
    <dgm:cxn modelId="{0AE54C6F-A68B-4BC9-B6D9-A9FD268B9731}" srcId="{3614409D-5202-4E28-9030-85873ABB12D9}" destId="{181982DE-AD20-4FCC-B1F4-4152AD1649A4}" srcOrd="0" destOrd="0" parTransId="{A1488966-4BD5-4224-AA37-FD9D793EC558}" sibTransId="{8D6AEE7F-0BAE-4678-85D7-8FE45251BD7C}"/>
    <dgm:cxn modelId="{70E3E804-D7D0-48D1-A125-8E6031AC8700}" type="presOf" srcId="{5552A1C5-8D43-4911-AEC5-81B285FC9E94}" destId="{3ECCB572-3714-4ECB-9763-1305961098F3}" srcOrd="0" destOrd="0" presId="urn:microsoft.com/office/officeart/2005/8/layout/radial4"/>
    <dgm:cxn modelId="{CF522309-37DD-421C-B4E8-2AC07790EEE0}" type="presOf" srcId="{EA90D234-68EB-4642-9555-02D903BDBAA3}" destId="{21F8BB0A-3730-40C6-9BBC-EDBF437CD400}" srcOrd="0" destOrd="0" presId="urn:microsoft.com/office/officeart/2005/8/layout/radial4"/>
    <dgm:cxn modelId="{B7802093-251E-446B-9B72-28EE9CB6A533}" type="presOf" srcId="{44987763-9439-45D4-9B48-2EF4B8B3615D}" destId="{D607C6BE-7762-456C-8AF4-7D86501E9712}" srcOrd="0" destOrd="0" presId="urn:microsoft.com/office/officeart/2005/8/layout/radial4"/>
    <dgm:cxn modelId="{B3D975BF-5849-42F4-8EBB-8E25C4651296}" srcId="{3614409D-5202-4E28-9030-85873ABB12D9}" destId="{F68D4CF9-0C19-46BA-946C-DD0FADF6C0F2}" srcOrd="1" destOrd="0" parTransId="{44987763-9439-45D4-9B48-2EF4B8B3615D}" sibTransId="{0A3D8A91-ACB1-4962-B4B3-6F82FDEF7853}"/>
    <dgm:cxn modelId="{045C1809-5CB1-4920-8AD9-203156232119}" type="presOf" srcId="{0AB964A8-6A78-4EE4-853E-AD917333BCF2}" destId="{2167521C-07CA-431D-9F3E-D33218194BB5}" srcOrd="0" destOrd="0" presId="urn:microsoft.com/office/officeart/2005/8/layout/radial4"/>
    <dgm:cxn modelId="{8923AF0E-35CA-40D3-B3FA-C141D5E3E2EA}" srcId="{3614409D-5202-4E28-9030-85873ABB12D9}" destId="{EA90D234-68EB-4642-9555-02D903BDBAA3}" srcOrd="2" destOrd="0" parTransId="{5552A1C5-8D43-4911-AEC5-81B285FC9E94}" sibTransId="{E3A81AEE-6836-4B3C-8A5E-A4C823391965}"/>
    <dgm:cxn modelId="{FBD1F82A-12AF-46B2-BCF7-F66C863A5BA4}" type="presParOf" srcId="{2167521C-07CA-431D-9F3E-D33218194BB5}" destId="{E34033DF-799F-4218-8854-5FF5D6F51ED3}" srcOrd="0" destOrd="0" presId="urn:microsoft.com/office/officeart/2005/8/layout/radial4"/>
    <dgm:cxn modelId="{CFAE06F4-ADAD-406C-B0EB-366042FF25D4}" type="presParOf" srcId="{2167521C-07CA-431D-9F3E-D33218194BB5}" destId="{AC5B1FD9-9A78-4202-ADC1-746C137C1CBE}" srcOrd="1" destOrd="0" presId="urn:microsoft.com/office/officeart/2005/8/layout/radial4"/>
    <dgm:cxn modelId="{10251730-5744-461A-ADE8-F6425E07BE68}" type="presParOf" srcId="{2167521C-07CA-431D-9F3E-D33218194BB5}" destId="{E3249D00-6719-49A5-BFFD-B03D14E3552C}" srcOrd="2" destOrd="0" presId="urn:microsoft.com/office/officeart/2005/8/layout/radial4"/>
    <dgm:cxn modelId="{5E80683C-A9AC-4268-94BB-A5DF417493B0}" type="presParOf" srcId="{2167521C-07CA-431D-9F3E-D33218194BB5}" destId="{D607C6BE-7762-456C-8AF4-7D86501E9712}" srcOrd="3" destOrd="0" presId="urn:microsoft.com/office/officeart/2005/8/layout/radial4"/>
    <dgm:cxn modelId="{273B2AB1-A530-4082-B395-5BA2542A687D}" type="presParOf" srcId="{2167521C-07CA-431D-9F3E-D33218194BB5}" destId="{6EA243B6-CACA-4B04-9DD8-585A170A961C}" srcOrd="4" destOrd="0" presId="urn:microsoft.com/office/officeart/2005/8/layout/radial4"/>
    <dgm:cxn modelId="{10F1B0DB-AFB9-4CCB-B32F-07721E43BAD8}" type="presParOf" srcId="{2167521C-07CA-431D-9F3E-D33218194BB5}" destId="{3ECCB572-3714-4ECB-9763-1305961098F3}" srcOrd="5" destOrd="0" presId="urn:microsoft.com/office/officeart/2005/8/layout/radial4"/>
    <dgm:cxn modelId="{6777F058-B768-4359-9DEE-0B83F69C44CD}" type="presParOf" srcId="{2167521C-07CA-431D-9F3E-D33218194BB5}" destId="{21F8BB0A-3730-40C6-9BBC-EDBF437CD400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0D92AE-E5A8-4E47-91CF-B86F2EB4121D}">
      <dsp:nvSpPr>
        <dsp:cNvPr id="0" name=""/>
        <dsp:cNvSpPr/>
      </dsp:nvSpPr>
      <dsp:spPr>
        <a:xfrm>
          <a:off x="1145267" y="2478"/>
          <a:ext cx="6015264" cy="1369159"/>
        </a:xfrm>
        <a:prstGeom prst="chevron">
          <a:avLst/>
        </a:prstGeom>
        <a:solidFill>
          <a:srgbClr val="FFC000">
            <a:alpha val="9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22860" rIns="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600" kern="1200" dirty="0" smtClean="0">
              <a:solidFill>
                <a:schemeClr val="tx1"/>
              </a:solidFill>
              <a:latin typeface="AR Heiti Bold Big5" pitchFamily="49" charset="-120"/>
              <a:ea typeface="AR Heiti Bold Big5" pitchFamily="49" charset="-120"/>
            </a:rPr>
            <a:t>弱勢地位</a:t>
          </a:r>
          <a:r>
            <a:rPr lang="en-US" sz="3600" kern="1200" dirty="0" smtClean="0">
              <a:solidFill>
                <a:schemeClr val="tx1"/>
              </a:solidFill>
              <a:latin typeface="AR Heiti Bold Big5" pitchFamily="49" charset="-120"/>
              <a:ea typeface="AR Heiti Bold Big5" pitchFamily="49" charset="-120"/>
            </a:rPr>
            <a:t> </a:t>
          </a:r>
          <a:r>
            <a:rPr lang="en-US" sz="3600" kern="1200" dirty="0" smtClean="0">
              <a:solidFill>
                <a:schemeClr val="tx1"/>
              </a:solidFill>
            </a:rPr>
            <a:t>(vulnerability)</a:t>
          </a:r>
          <a:endParaRPr lang="en-US" sz="3600" kern="1200" dirty="0">
            <a:solidFill>
              <a:schemeClr val="tx1"/>
            </a:solidFill>
          </a:endParaRPr>
        </a:p>
      </dsp:txBody>
      <dsp:txXfrm>
        <a:off x="1829847" y="2478"/>
        <a:ext cx="4646105" cy="1369159"/>
      </dsp:txXfrm>
    </dsp:sp>
    <dsp:sp modelId="{DB04F394-849B-4A41-8598-39BAE70B662D}">
      <dsp:nvSpPr>
        <dsp:cNvPr id="0" name=""/>
        <dsp:cNvSpPr/>
      </dsp:nvSpPr>
      <dsp:spPr>
        <a:xfrm>
          <a:off x="1145267" y="1563320"/>
          <a:ext cx="6015264" cy="1369159"/>
        </a:xfrm>
        <a:prstGeom prst="chevron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22860" rIns="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600" kern="1200" dirty="0" smtClean="0">
              <a:solidFill>
                <a:schemeClr val="tx1"/>
              </a:solidFill>
              <a:latin typeface="AR Heiti Bold Big5" pitchFamily="49" charset="-120"/>
              <a:ea typeface="AR Heiti Bold Big5" pitchFamily="49" charset="-120"/>
            </a:rPr>
            <a:t>豐富細節</a:t>
          </a:r>
          <a:r>
            <a:rPr lang="en-US" sz="3600" kern="1200" dirty="0" smtClean="0">
              <a:solidFill>
                <a:schemeClr val="tx1"/>
              </a:solidFill>
              <a:latin typeface="AR Heiti Bold Big5" pitchFamily="49" charset="-120"/>
              <a:ea typeface="AR Heiti Bold Big5" pitchFamily="49" charset="-120"/>
            </a:rPr>
            <a:t> </a:t>
          </a:r>
          <a:r>
            <a:rPr lang="en-US" sz="3600" kern="1200" dirty="0" smtClean="0">
              <a:solidFill>
                <a:schemeClr val="tx1"/>
              </a:solidFill>
            </a:rPr>
            <a:t>(detailed)</a:t>
          </a:r>
          <a:endParaRPr lang="en-US" sz="3600" kern="1200" dirty="0">
            <a:solidFill>
              <a:schemeClr val="tx1"/>
            </a:solidFill>
          </a:endParaRPr>
        </a:p>
      </dsp:txBody>
      <dsp:txXfrm>
        <a:off x="1829847" y="1563320"/>
        <a:ext cx="4646105" cy="1369159"/>
      </dsp:txXfrm>
    </dsp:sp>
    <dsp:sp modelId="{B81B91E2-C602-4421-BE96-718587175F5B}">
      <dsp:nvSpPr>
        <dsp:cNvPr id="0" name=""/>
        <dsp:cNvSpPr/>
      </dsp:nvSpPr>
      <dsp:spPr>
        <a:xfrm>
          <a:off x="1145267" y="3124161"/>
          <a:ext cx="6015264" cy="1369159"/>
        </a:xfrm>
        <a:prstGeom prst="chevron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22860" rIns="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600" kern="1200" dirty="0" smtClean="0">
              <a:solidFill>
                <a:schemeClr val="tx1"/>
              </a:solidFill>
              <a:latin typeface="AR Heiti Bold Big5" pitchFamily="49" charset="-120"/>
              <a:ea typeface="AR Heiti Bold Big5" pitchFamily="49" charset="-120"/>
            </a:rPr>
            <a:t>親身經歷</a:t>
          </a:r>
          <a:r>
            <a:rPr lang="en-US" sz="3600" kern="1200" dirty="0" smtClean="0">
              <a:solidFill>
                <a:schemeClr val="tx1"/>
              </a:solidFill>
            </a:rPr>
            <a:t> (personal)</a:t>
          </a:r>
          <a:endParaRPr lang="en-US" sz="3600" kern="1200" dirty="0">
            <a:solidFill>
              <a:schemeClr val="tx1"/>
            </a:solidFill>
          </a:endParaRPr>
        </a:p>
      </dsp:txBody>
      <dsp:txXfrm>
        <a:off x="1829847" y="3124161"/>
        <a:ext cx="4646105" cy="136915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207DB4-7BA2-48CB-B215-CDD8EC9B183B}">
      <dsp:nvSpPr>
        <dsp:cNvPr id="0" name=""/>
        <dsp:cNvSpPr/>
      </dsp:nvSpPr>
      <dsp:spPr>
        <a:xfrm>
          <a:off x="0" y="3862224"/>
          <a:ext cx="7924800" cy="1267668"/>
        </a:xfrm>
        <a:prstGeom prst="rect">
          <a:avLst/>
        </a:prstGeom>
        <a:solidFill>
          <a:schemeClr val="accent4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1592" tIns="291592" rIns="291592" bIns="291592" numCol="1" spcCol="1270" anchor="ctr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100" kern="1200" dirty="0" smtClean="0">
              <a:latin typeface="AR Maokai Heavy Big5" pitchFamily="49" charset="-120"/>
              <a:ea typeface="AR Maokai Heavy Big5" pitchFamily="49" charset="-120"/>
            </a:rPr>
            <a:t>3)</a:t>
          </a:r>
          <a:r>
            <a:rPr lang="zh-TW" sz="4100" kern="1200" dirty="0" smtClean="0">
              <a:latin typeface="AR Maokai Heavy Big5" pitchFamily="49" charset="-120"/>
              <a:ea typeface="AR Maokai Heavy Big5" pitchFamily="49" charset="-120"/>
            </a:rPr>
            <a:t>從保羅學</a:t>
          </a:r>
          <a:r>
            <a:rPr lang="zh-TW" altLang="en-US" sz="4100" kern="1200" dirty="0" smtClean="0">
              <a:latin typeface="AR Maokai Heavy Big5" pitchFamily="49" charset="-120"/>
              <a:ea typeface="AR Maokai Heavy Big5" pitchFamily="49" charset="-120"/>
            </a:rPr>
            <a:t>到</a:t>
          </a:r>
          <a:r>
            <a:rPr lang="zh-TW" sz="4100" kern="1200" dirty="0" smtClean="0">
              <a:latin typeface="AR Maokai Heavy Big5" pitchFamily="49" charset="-120"/>
              <a:ea typeface="AR Maokai Heavy Big5" pitchFamily="49" charset="-120"/>
            </a:rPr>
            <a:t>「</a:t>
          </a:r>
          <a:r>
            <a:rPr lang="zh-TW" altLang="en-US" sz="4100" kern="1200" dirty="0" smtClean="0">
              <a:latin typeface="AR Maokai Heavy Big5" pitchFamily="49" charset="-120"/>
              <a:ea typeface="AR Maokai Heavy Big5" pitchFamily="49" charset="-120"/>
            </a:rPr>
            <a:t>溫柔和</a:t>
          </a:r>
          <a:r>
            <a:rPr lang="zh-TW" sz="4100" kern="1200" dirty="0" smtClean="0">
              <a:latin typeface="AR Maokai Heavy Big5" pitchFamily="49" charset="-120"/>
              <a:ea typeface="AR Maokai Heavy Big5" pitchFamily="49" charset="-120"/>
            </a:rPr>
            <a:t>謙卑」</a:t>
          </a:r>
          <a:endParaRPr lang="en-US" sz="4100" kern="1200" dirty="0">
            <a:latin typeface="AR Maokai Heavy Big5" pitchFamily="49" charset="-120"/>
            <a:ea typeface="AR Maokai Heavy Big5" pitchFamily="49" charset="-120"/>
          </a:endParaRPr>
        </a:p>
      </dsp:txBody>
      <dsp:txXfrm>
        <a:off x="0" y="3862224"/>
        <a:ext cx="7924800" cy="1267668"/>
      </dsp:txXfrm>
    </dsp:sp>
    <dsp:sp modelId="{8742DE5C-DCB3-4265-9816-126F36902540}">
      <dsp:nvSpPr>
        <dsp:cNvPr id="0" name=""/>
        <dsp:cNvSpPr/>
      </dsp:nvSpPr>
      <dsp:spPr>
        <a:xfrm rot="10800000">
          <a:off x="0" y="1931565"/>
          <a:ext cx="7924800" cy="1949673"/>
        </a:xfrm>
        <a:prstGeom prst="upArrowCallout">
          <a:avLst/>
        </a:prstGeom>
        <a:solidFill>
          <a:srgbClr val="00206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1592" tIns="291592" rIns="291592" bIns="291592" numCol="1" spcCol="1270" anchor="ctr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100" kern="1200" dirty="0" smtClean="0">
              <a:latin typeface="AR Maokai Heavy Big5" pitchFamily="49" charset="-120"/>
              <a:ea typeface="AR Maokai Heavy Big5" pitchFamily="49" charset="-120"/>
            </a:rPr>
            <a:t>2)</a:t>
          </a:r>
          <a:r>
            <a:rPr lang="zh-TW" sz="4100" kern="1200" dirty="0" smtClean="0">
              <a:latin typeface="AR Maokai Heavy Big5" pitchFamily="49" charset="-120"/>
              <a:ea typeface="AR Maokai Heavy Big5" pitchFamily="49" charset="-120"/>
            </a:rPr>
            <a:t>從腓利門學</a:t>
          </a:r>
          <a:r>
            <a:rPr lang="zh-TW" altLang="en-US" sz="4100" kern="1200" dirty="0" smtClean="0">
              <a:latin typeface="AR Maokai Heavy Big5" pitchFamily="49" charset="-120"/>
              <a:ea typeface="AR Maokai Heavy Big5" pitchFamily="49" charset="-120"/>
            </a:rPr>
            <a:t>到</a:t>
          </a:r>
          <a:r>
            <a:rPr lang="zh-TW" sz="4100" kern="1200" dirty="0" smtClean="0">
              <a:latin typeface="AR Maokai Heavy Big5" pitchFamily="49" charset="-120"/>
              <a:ea typeface="AR Maokai Heavy Big5" pitchFamily="49" charset="-120"/>
            </a:rPr>
            <a:t>「接納</a:t>
          </a:r>
          <a:r>
            <a:rPr lang="zh-TW" altLang="en-US" sz="4100" kern="1200" dirty="0" smtClean="0">
              <a:latin typeface="AR Maokai Heavy Big5" pitchFamily="49" charset="-120"/>
              <a:ea typeface="AR Maokai Heavy Big5" pitchFamily="49" charset="-120"/>
            </a:rPr>
            <a:t>和赦免</a:t>
          </a:r>
          <a:r>
            <a:rPr lang="zh-TW" sz="4100" kern="1200" dirty="0" smtClean="0">
              <a:latin typeface="AR Maokai Heavy Big5" pitchFamily="49" charset="-120"/>
              <a:ea typeface="AR Maokai Heavy Big5" pitchFamily="49" charset="-120"/>
            </a:rPr>
            <a:t>」</a:t>
          </a:r>
          <a:endParaRPr lang="en-US" sz="4100" kern="1200" dirty="0">
            <a:latin typeface="AR Maokai Heavy Big5" pitchFamily="49" charset="-120"/>
            <a:ea typeface="AR Maokai Heavy Big5" pitchFamily="49" charset="-120"/>
          </a:endParaRPr>
        </a:p>
      </dsp:txBody>
      <dsp:txXfrm rot="10800000">
        <a:off x="0" y="1931565"/>
        <a:ext cx="7924800" cy="1266839"/>
      </dsp:txXfrm>
    </dsp:sp>
    <dsp:sp modelId="{E9188E1F-E101-413B-AE40-53807B09068E}">
      <dsp:nvSpPr>
        <dsp:cNvPr id="0" name=""/>
        <dsp:cNvSpPr/>
      </dsp:nvSpPr>
      <dsp:spPr>
        <a:xfrm rot="10800000">
          <a:off x="0" y="906"/>
          <a:ext cx="7924800" cy="1949673"/>
        </a:xfrm>
        <a:prstGeom prst="upArrowCallout">
          <a:avLst/>
        </a:prstGeom>
        <a:solidFill>
          <a:schemeClr val="accent3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1592" tIns="291592" rIns="291592" bIns="291592" numCol="1" spcCol="1270" anchor="ctr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100" kern="1200" dirty="0" smtClean="0">
              <a:latin typeface="AR Maokai Heavy Big5" pitchFamily="49" charset="-120"/>
              <a:ea typeface="AR Maokai Heavy Big5" pitchFamily="49" charset="-120"/>
            </a:rPr>
            <a:t>1)</a:t>
          </a:r>
          <a:r>
            <a:rPr lang="zh-TW" sz="4100" kern="1200" dirty="0" smtClean="0">
              <a:latin typeface="AR Maokai Heavy Big5" pitchFamily="49" charset="-120"/>
              <a:ea typeface="AR Maokai Heavy Big5" pitchFamily="49" charset="-120"/>
            </a:rPr>
            <a:t>從阿尼西母學</a:t>
          </a:r>
          <a:r>
            <a:rPr lang="zh-TW" altLang="en-US" sz="4100" kern="1200" dirty="0" smtClean="0">
              <a:latin typeface="AR Maokai Heavy Big5" pitchFamily="49" charset="-120"/>
              <a:ea typeface="AR Maokai Heavy Big5" pitchFamily="49" charset="-120"/>
            </a:rPr>
            <a:t>到</a:t>
          </a:r>
          <a:r>
            <a:rPr lang="zh-TW" sz="4100" kern="1200" dirty="0" smtClean="0">
              <a:latin typeface="AR Maokai Heavy Big5" pitchFamily="49" charset="-120"/>
              <a:ea typeface="AR Maokai Heavy Big5" pitchFamily="49" charset="-120"/>
            </a:rPr>
            <a:t>「認錯的勇氣」</a:t>
          </a:r>
          <a:endParaRPr lang="en-US" sz="4100" kern="1200" dirty="0">
            <a:latin typeface="AR Maokai Heavy Big5" pitchFamily="49" charset="-120"/>
            <a:ea typeface="AR Maokai Heavy Big5" pitchFamily="49" charset="-120"/>
          </a:endParaRPr>
        </a:p>
      </dsp:txBody>
      <dsp:txXfrm rot="10800000">
        <a:off x="0" y="906"/>
        <a:ext cx="7924800" cy="126683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4033DF-799F-4218-8854-5FF5D6F51ED3}">
      <dsp:nvSpPr>
        <dsp:cNvPr id="0" name=""/>
        <dsp:cNvSpPr/>
      </dsp:nvSpPr>
      <dsp:spPr>
        <a:xfrm>
          <a:off x="1777398" y="2150240"/>
          <a:ext cx="4242397" cy="4250559"/>
        </a:xfrm>
        <a:prstGeom prst="ellipse">
          <a:avLst/>
        </a:prstGeom>
        <a:solidFill>
          <a:schemeClr val="lt1"/>
        </a:solidFill>
        <a:ln w="25400" cap="flat" cmpd="sng" algn="ctr">
          <a:solidFill>
            <a:schemeClr val="accent3"/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2400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5400" kern="1200" dirty="0" smtClean="0">
              <a:latin typeface="AR Maokai Heavy Big5" pitchFamily="49" charset="-120"/>
              <a:ea typeface="AR Maokai Heavy Big5" pitchFamily="49" charset="-120"/>
            </a:rPr>
            <a:t>沒有圍牆的教會</a:t>
          </a:r>
          <a:endParaRPr lang="en-US" sz="5400" b="1" kern="1200" dirty="0">
            <a:latin typeface="AR Maokai Heavy Big5" pitchFamily="49" charset="-120"/>
            <a:ea typeface="AR Maokai Heavy Big5" pitchFamily="49" charset="-120"/>
          </a:endParaRPr>
        </a:p>
      </dsp:txBody>
      <dsp:txXfrm>
        <a:off x="2398683" y="2772720"/>
        <a:ext cx="2999827" cy="3005599"/>
      </dsp:txXfrm>
    </dsp:sp>
    <dsp:sp modelId="{AC5B1FD9-9A78-4202-ADC1-746C137C1CBE}">
      <dsp:nvSpPr>
        <dsp:cNvPr id="0" name=""/>
        <dsp:cNvSpPr/>
      </dsp:nvSpPr>
      <dsp:spPr>
        <a:xfrm rot="13396501">
          <a:off x="1031886" y="1916334"/>
          <a:ext cx="1457322" cy="692297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3249D00-6719-49A5-BFFD-B03D14E3552C}">
      <dsp:nvSpPr>
        <dsp:cNvPr id="0" name=""/>
        <dsp:cNvSpPr/>
      </dsp:nvSpPr>
      <dsp:spPr>
        <a:xfrm>
          <a:off x="76201" y="1371615"/>
          <a:ext cx="2307657" cy="782738"/>
        </a:xfrm>
        <a:prstGeom prst="roundRect">
          <a:avLst>
            <a:gd name="adj" fmla="val 10000"/>
          </a:avLst>
        </a:prstGeom>
        <a:solidFill>
          <a:schemeClr val="accent6">
            <a:lumMod val="7500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認錯的勇氣</a:t>
          </a:r>
          <a:endParaRPr lang="en-US" sz="2800" kern="1200" dirty="0"/>
        </a:p>
      </dsp:txBody>
      <dsp:txXfrm>
        <a:off x="99127" y="1394541"/>
        <a:ext cx="2261805" cy="736886"/>
      </dsp:txXfrm>
    </dsp:sp>
    <dsp:sp modelId="{D607C6BE-7762-456C-8AF4-7D86501E9712}">
      <dsp:nvSpPr>
        <dsp:cNvPr id="0" name=""/>
        <dsp:cNvSpPr/>
      </dsp:nvSpPr>
      <dsp:spPr>
        <a:xfrm rot="16151563">
          <a:off x="3168519" y="1034852"/>
          <a:ext cx="1378584" cy="692297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EA243B6-CACA-4B04-9DD8-585A170A961C}">
      <dsp:nvSpPr>
        <dsp:cNvPr id="0" name=""/>
        <dsp:cNvSpPr/>
      </dsp:nvSpPr>
      <dsp:spPr>
        <a:xfrm>
          <a:off x="2694271" y="300408"/>
          <a:ext cx="2307657" cy="782738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接納</a:t>
          </a:r>
          <a:r>
            <a:rPr lang="zh-TW" altLang="en-US" sz="2800" kern="1200" dirty="0" smtClean="0"/>
            <a:t>和赦免</a:t>
          </a:r>
          <a:endParaRPr lang="en-US" sz="2800" kern="1200" dirty="0"/>
        </a:p>
      </dsp:txBody>
      <dsp:txXfrm>
        <a:off x="2717197" y="323334"/>
        <a:ext cx="2261805" cy="736886"/>
      </dsp:txXfrm>
    </dsp:sp>
    <dsp:sp modelId="{3ECCB572-3714-4ECB-9763-1305961098F3}">
      <dsp:nvSpPr>
        <dsp:cNvPr id="0" name=""/>
        <dsp:cNvSpPr/>
      </dsp:nvSpPr>
      <dsp:spPr>
        <a:xfrm rot="18847419">
          <a:off x="5231945" y="1883830"/>
          <a:ext cx="1301115" cy="692297"/>
        </a:xfrm>
        <a:prstGeom prst="lef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1F8BB0A-3730-40C6-9BBC-EDBF437CD400}">
      <dsp:nvSpPr>
        <dsp:cNvPr id="0" name=""/>
        <dsp:cNvSpPr/>
      </dsp:nvSpPr>
      <dsp:spPr>
        <a:xfrm>
          <a:off x="5181598" y="1371614"/>
          <a:ext cx="2307657" cy="782738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dirty="0" smtClean="0"/>
            <a:t>溫柔</a:t>
          </a:r>
          <a:r>
            <a:rPr lang="zh-TW" sz="2800" kern="1200" dirty="0" smtClean="0"/>
            <a:t>和謙卑</a:t>
          </a:r>
          <a:endParaRPr lang="en-US" sz="2800" kern="1200" dirty="0"/>
        </a:p>
      </dsp:txBody>
      <dsp:txXfrm>
        <a:off x="5204524" y="1394540"/>
        <a:ext cx="2261805" cy="7368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7000" y="0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6DBA691A-D4B9-4397-8115-64DFA07C0995}" type="datetimeFigureOut">
              <a:rPr lang="en-US"/>
              <a:pPr>
                <a:defRPr/>
              </a:pPr>
              <a:t>9/22/2013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525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7000" y="8772525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160EADD3-7967-45A9-A04C-1ED74AA347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679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7000" y="0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AC7F4C63-6539-4E0C-8322-D8B17F89E5B1}" type="datetimeFigureOut">
              <a:rPr lang="en-US"/>
              <a:pPr>
                <a:defRPr/>
              </a:pPr>
              <a:t>9/22/2013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92" tIns="46246" rIns="92492" bIns="46246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325" y="4387850"/>
            <a:ext cx="5559425" cy="4156075"/>
          </a:xfrm>
          <a:prstGeom prst="rect">
            <a:avLst/>
          </a:prstGeom>
        </p:spPr>
        <p:txBody>
          <a:bodyPr vert="horz" lIns="92492" tIns="46246" rIns="92492" bIns="46246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525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7000" y="8772525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1D0BA3C4-29BD-434F-9282-D2E0F9FCE0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5388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5E84B60-DA1F-492B-97D9-B44167B68DA8}" type="datetimeFigureOut">
              <a:rPr lang="en-US"/>
              <a:pPr>
                <a:defRPr/>
              </a:pPr>
              <a:t>9/22/2013</a:t>
            </a:fld>
            <a:endParaRPr lang="en-US"/>
          </a:p>
        </p:txBody>
      </p:sp>
      <p:sp>
        <p:nvSpPr>
          <p:cNvPr id="7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0A92416-A777-42EA-9C1A-62559C4B42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285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FE22D8-CF70-466C-BC75-9578F5F2E073}" type="datetimeFigureOut">
              <a:rPr lang="en-US"/>
              <a:pPr>
                <a:defRPr/>
              </a:pPr>
              <a:t>9/22/2013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778D72-9BBB-4242-9029-CCAE99355E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133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3D7E9-7B7C-4007-866E-7EF045C1FB4D}" type="datetimeFigureOut">
              <a:rPr lang="en-US"/>
              <a:pPr>
                <a:defRPr/>
              </a:pPr>
              <a:t>9/22/2013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70509F-151B-485E-A5B1-CBBF71B849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704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Bi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74638"/>
            <a:ext cx="7086600" cy="914400"/>
          </a:xfrm>
        </p:spPr>
        <p:txBody>
          <a:bodyPr/>
          <a:lstStyle>
            <a:lvl1pPr>
              <a:defRPr sz="4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95400"/>
            <a:ext cx="7772400" cy="4876800"/>
          </a:xfrm>
        </p:spPr>
        <p:txBody>
          <a:bodyPr/>
          <a:lstStyle>
            <a:lvl1pPr marL="0" indent="0" algn="l">
              <a:spcBef>
                <a:spcPts val="600"/>
              </a:spcBef>
              <a:buFontTx/>
              <a:buNone/>
              <a:defRPr sz="4200" baseline="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653696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 userDrawn="1"/>
        </p:nvSpPr>
        <p:spPr>
          <a:xfrm>
            <a:off x="1668432" y="5257800"/>
            <a:ext cx="5733941" cy="149271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sz="3000" b="1" dirty="0">
                <a:effectLst>
                  <a:glow rad="139700">
                    <a:schemeClr val="bg1">
                      <a:alpha val="40000"/>
                    </a:schemeClr>
                  </a:glow>
                </a:effectLst>
                <a:latin typeface="+mn-lt"/>
                <a:ea typeface="+mn-ea"/>
              </a:rPr>
              <a:t>請將手機轉成靜音或關機</a:t>
            </a:r>
            <a:endParaRPr lang="en-US" altLang="zh-TW" sz="3000" b="1" dirty="0">
              <a:effectLst>
                <a:glow rad="139700">
                  <a:schemeClr val="bg1">
                    <a:alpha val="40000"/>
                  </a:schemeClr>
                </a:glow>
              </a:effectLst>
              <a:latin typeface="+mn-lt"/>
              <a:ea typeface="+mn-ea"/>
            </a:endParaRPr>
          </a:p>
          <a:p>
            <a:pPr algn="ctr"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zh-TW" altLang="en-US" sz="2800" dirty="0">
                <a:effectLst>
                  <a:glow rad="139700">
                    <a:schemeClr val="bg1">
                      <a:alpha val="40000"/>
                    </a:schemeClr>
                  </a:glow>
                </a:effectLst>
                <a:latin typeface="+mn-lt"/>
                <a:ea typeface="+mn-ea"/>
              </a:rPr>
              <a:t>奧斯汀台灣基督長老教會</a:t>
            </a:r>
            <a:endParaRPr lang="en-US" altLang="zh-TW" sz="2800" dirty="0">
              <a:effectLst>
                <a:glow rad="139700">
                  <a:schemeClr val="bg1">
                    <a:alpha val="40000"/>
                  </a:schemeClr>
                </a:glow>
              </a:effectLst>
              <a:latin typeface="+mn-lt"/>
              <a:ea typeface="+mn-ea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glow rad="139700">
                    <a:schemeClr val="bg1">
                      <a:alpha val="40000"/>
                    </a:schemeClr>
                  </a:glow>
                </a:effectLst>
                <a:latin typeface="+mn-lt"/>
                <a:ea typeface="+mn-ea"/>
              </a:rPr>
              <a:t>Austin Taiwanese Presbyterian Church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274320"/>
            <a:ext cx="7772400" cy="1325880"/>
          </a:xfrm>
        </p:spPr>
        <p:txBody>
          <a:bodyPr/>
          <a:lstStyle>
            <a:lvl1pPr>
              <a:defRPr sz="4600" baseline="0"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1752600"/>
            <a:ext cx="7391400" cy="3505200"/>
          </a:xfrm>
        </p:spPr>
        <p:txBody>
          <a:bodyPr/>
          <a:lstStyle>
            <a:lvl1pPr marL="0" indent="0" algn="ctr">
              <a:buNone/>
              <a:defRPr sz="36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89054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espos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74638"/>
            <a:ext cx="7086600" cy="914400"/>
          </a:xfrm>
        </p:spPr>
        <p:txBody>
          <a:bodyPr/>
          <a:lstStyle>
            <a:lvl1pPr>
              <a:defRPr sz="4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914400" y="1298448"/>
            <a:ext cx="7772400" cy="4873752"/>
          </a:xfrm>
        </p:spPr>
        <p:txBody>
          <a:bodyPr/>
          <a:lstStyle>
            <a:lvl1pPr>
              <a:buFontTx/>
              <a:buNone/>
              <a:defRPr/>
            </a:lvl1pPr>
            <a:lvl2pPr marL="0">
              <a:buFont typeface="Wingdings" pitchFamily="2" charset="2"/>
              <a:buChar char="Ø"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36509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esponsive_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304800"/>
            <a:ext cx="7772400" cy="5867400"/>
          </a:xfrm>
        </p:spPr>
        <p:txBody>
          <a:bodyPr/>
          <a:lstStyle>
            <a:lvl1pPr marL="0" indent="0" algn="l">
              <a:buFontTx/>
              <a:buNone/>
              <a:defRPr sz="4200" baseline="0"/>
            </a:lvl1pPr>
            <a:lvl2pPr marL="0">
              <a:buFont typeface="Wingdings" pitchFamily="2" charset="2"/>
              <a:buChar char="Ø"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36030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95400"/>
            <a:ext cx="777240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20342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_Slide_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28600"/>
            <a:ext cx="7772400" cy="6324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533799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_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533400" y="228600"/>
            <a:ext cx="4953000" cy="5257800"/>
          </a:xfrm>
        </p:spPr>
        <p:txBody>
          <a:bodyPr>
            <a:normAutofit/>
          </a:bodyPr>
          <a:lstStyle/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33800" y="228600"/>
            <a:ext cx="4953000" cy="6324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95063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953000"/>
            <a:ext cx="5486400" cy="1676400"/>
          </a:xfrm>
        </p:spPr>
        <p:txBody>
          <a:bodyPr/>
          <a:lstStyle>
            <a:lvl1pPr algn="ctr">
              <a:defRPr sz="3200" b="1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4400" y="381000"/>
            <a:ext cx="7315200" cy="44958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631474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DC0A29E-87C1-4FA4-9792-B2111D74B47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83200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F2585DD-9C13-42F2-89A8-8FE42CD204C7}" type="datetimeFigureOut">
              <a:rPr lang="en-US"/>
              <a:pPr>
                <a:defRPr/>
              </a:pPr>
              <a:t>9/22/2013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E30DCAA-4C66-41CF-889B-4FAEB97934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88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566894-31DE-4FC5-A30F-2842AAA825EA}" type="datetimeFigureOut">
              <a:rPr lang="en-US"/>
              <a:pPr>
                <a:defRPr/>
              </a:pPr>
              <a:t>9/22/2013</a:t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35D79-0D36-4433-9912-1C2264146B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457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5598F73-81B0-4EB9-ACB2-5B14CFBED971}" type="datetimeFigureOut">
              <a:rPr lang="en-US"/>
              <a:pPr>
                <a:defRPr/>
              </a:pPr>
              <a:t>9/22/2013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22CE222-3D1D-48B7-B628-68C6CE8779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326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089638-1A8A-4C32-98DA-E1A754107CE1}" type="datetimeFigureOut">
              <a:rPr lang="en-US"/>
              <a:pPr>
                <a:defRPr/>
              </a:pPr>
              <a:t>9/22/2013</a:t>
            </a:fld>
            <a:endParaRPr lang="en-US"/>
          </a:p>
        </p:txBody>
      </p:sp>
      <p:sp>
        <p:nvSpPr>
          <p:cNvPr id="4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AE49C3-81EB-4B16-94BF-267371A108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259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3" name="Rectangle 2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A83BE6B-BD4D-4A9D-9428-C73B75E102D5}" type="datetimeFigureOut">
              <a:rPr lang="en-US"/>
              <a:pPr>
                <a:defRPr/>
              </a:pPr>
              <a:t>9/22/2013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66D72B7-5AA8-4011-BF9B-3CA81C8D8D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352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CD745E2-58ED-46F2-B6E0-92C572815BF7}" type="datetimeFigureOut">
              <a:rPr lang="en-US"/>
              <a:pPr>
                <a:defRPr/>
              </a:pPr>
              <a:t>9/22/2013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FBCA7A3-2578-433D-B3B6-8A234EA8BD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920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extLst/>
          </a:lstStyle>
          <a:p>
            <a:pPr indent="-283464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>
              <a:latin typeface="+mn-lt"/>
              <a:ea typeface="+mn-ea"/>
            </a:endParaRPr>
          </a:p>
        </p:txBody>
      </p:sp>
      <p:sp>
        <p:nvSpPr>
          <p:cNvPr id="6" name="Flowchart: Process 5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7" name="Flowchart: Process 6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6E391DD-B631-4B87-91D0-CBE240B40AC3}" type="datetimeFigureOut">
              <a:rPr lang="en-US"/>
              <a:pPr>
                <a:defRPr/>
              </a:pPr>
              <a:t>9/22/2013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5F51E9E-1F76-4952-B9D0-6ED92920B8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815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0">
              <a:schemeClr val="bg1">
                <a:alpha val="50000"/>
              </a:schemeClr>
            </a:gs>
            <a:gs pos="64999">
              <a:srgbClr val="F0EBD5"/>
            </a:gs>
            <a:gs pos="100000">
              <a:srgbClr val="D1C39F"/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latin typeface="Arial" charset="0"/>
                <a:cs typeface="+mn-cs"/>
              </a:defRPr>
            </a:lvl1pPr>
            <a:extLst/>
          </a:lstStyle>
          <a:p>
            <a:pPr>
              <a:defRPr/>
            </a:pPr>
            <a:fld id="{91EEC0CC-63DC-4BF3-AB43-55D5618CA5FC}" type="datetimeFigureOut">
              <a:rPr lang="en-US"/>
              <a:pPr>
                <a:defRPr/>
              </a:pPr>
              <a:t>9/22/2013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Arial" charset="0"/>
                <a:cs typeface="+mn-cs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Arial" charset="0"/>
                <a:cs typeface="+mn-cs"/>
              </a:defRPr>
            </a:lvl1pPr>
            <a:extLst/>
          </a:lstStyle>
          <a:p>
            <a:pPr>
              <a:defRPr/>
            </a:pPr>
            <a:fld id="{426FC51A-D660-4383-B360-81FEC2FF2F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619" r:id="rId1"/>
    <p:sldLayoutId id="2147487620" r:id="rId2"/>
    <p:sldLayoutId id="2147487621" r:id="rId3"/>
    <p:sldLayoutId id="2147487622" r:id="rId4"/>
    <p:sldLayoutId id="2147487623" r:id="rId5"/>
    <p:sldLayoutId id="2147487624" r:id="rId6"/>
    <p:sldLayoutId id="2147487625" r:id="rId7"/>
    <p:sldLayoutId id="2147487626" r:id="rId8"/>
    <p:sldLayoutId id="2147487627" r:id="rId9"/>
    <p:sldLayoutId id="2147487628" r:id="rId10"/>
    <p:sldLayoutId id="2147487629" r:id="rId11"/>
    <p:sldLayoutId id="2147487630" r:id="rId12"/>
    <p:sldLayoutId id="2147487631" r:id="rId13"/>
    <p:sldLayoutId id="2147487632" r:id="rId14"/>
    <p:sldLayoutId id="2147487633" r:id="rId15"/>
    <p:sldLayoutId id="2147487634" r:id="rId16"/>
    <p:sldLayoutId id="2147487635" r:id="rId17"/>
    <p:sldLayoutId id="2147487636" r:id="rId18"/>
    <p:sldLayoutId id="2147487637" r:id="rId19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9pPr>
      <a:extLst/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6" descr="http://www.stpatselkhorn.org/portals/0/bible-Sunligh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5800"/>
            <a:ext cx="9144000" cy="551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1143000" y="914400"/>
            <a:ext cx="7239000" cy="23082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zh-TW" altLang="en-US" sz="7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Maokai Heavy Big5" pitchFamily="49" charset="-120"/>
                <a:ea typeface="AR Maokai Heavy Big5" pitchFamily="49" charset="-120"/>
              </a:rPr>
              <a:t>腓利門書</a:t>
            </a:r>
            <a:endParaRPr lang="en-US" altLang="zh-TW" sz="7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 Maokai Heavy Big5" pitchFamily="49" charset="-120"/>
              <a:ea typeface="AR Maokai Heavy Big5" pitchFamily="49" charset="-120"/>
            </a:endParaRPr>
          </a:p>
          <a:p>
            <a:pPr algn="ctr">
              <a:defRPr/>
            </a:pPr>
            <a:r>
              <a:rPr lang="zh-TW" altLang="en-US" sz="7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Maokai Heavy Big5" pitchFamily="49" charset="-120"/>
                <a:ea typeface="AR Maokai Heavy Big5" pitchFamily="49" charset="-120"/>
              </a:rPr>
              <a:t>教我們的三件</a:t>
            </a:r>
            <a:r>
              <a:rPr lang="zh-TW" altLang="en-US" sz="7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Maokai Heavy Big5" pitchFamily="49" charset="-120"/>
                <a:ea typeface="AR Maokai Heavy Big5" pitchFamily="49" charset="-120"/>
              </a:rPr>
              <a:t>事</a:t>
            </a:r>
            <a:endParaRPr lang="en-US" altLang="en-US" sz="7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 Maokai Heavy Big5" pitchFamily="49" charset="-120"/>
              <a:ea typeface="AR Maokai Heavy Big5" pitchFamily="49" charset="-120"/>
            </a:endParaRPr>
          </a:p>
        </p:txBody>
      </p:sp>
      <p:sp>
        <p:nvSpPr>
          <p:cNvPr id="21508" name="Rectangle 8"/>
          <p:cNvSpPr>
            <a:spLocks noChangeArrowheads="1"/>
          </p:cNvSpPr>
          <p:nvPr/>
        </p:nvSpPr>
        <p:spPr bwMode="auto">
          <a:xfrm>
            <a:off x="3505200" y="3657600"/>
            <a:ext cx="25193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DFPBiaoKaiShu-B5" pitchFamily="66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DFPBiaoKaiShu-B5" pitchFamily="66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DFPBiaoKaiShu-B5" pitchFamily="66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DFPBiaoKaiShu-B5" pitchFamily="66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DFPBiaoKaiShu-B5" pitchFamily="6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DFPBiaoKaiShu-B5" pitchFamily="6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DFPBiaoKaiShu-B5" pitchFamily="6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DFPBiaoKaiShu-B5" pitchFamily="6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DFPBiaoKaiShu-B5" pitchFamily="66" charset="-128"/>
              </a:defRPr>
            </a:lvl9pPr>
          </a:lstStyle>
          <a:p>
            <a:pPr eaLnBrk="1" hangingPunct="1"/>
            <a:r>
              <a:rPr lang="zh-TW" altLang="en-US" sz="2800" b="1">
                <a:latin typeface="AR Kaiti Medium Big5" pitchFamily="49" charset="-120"/>
                <a:ea typeface="AR Kaiti Medium Big5" pitchFamily="49" charset="-120"/>
              </a:rPr>
              <a:t>腓利門書 </a:t>
            </a:r>
            <a:r>
              <a:rPr lang="en-US" altLang="en-US" sz="2800" b="1">
                <a:latin typeface="AR Kaiti Medium Big5" pitchFamily="49" charset="-120"/>
                <a:ea typeface="AR Kaiti Medium Big5" pitchFamily="49" charset="-120"/>
              </a:rPr>
              <a:t>1-21</a:t>
            </a:r>
            <a:endParaRPr lang="en-US" altLang="en-US" sz="2800">
              <a:latin typeface="AR Kaiti Medium Big5" pitchFamily="49" charset="-120"/>
              <a:ea typeface="AR Kaiti Medium Big5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/>
        </p:nvGraphicFramePr>
        <p:xfrm>
          <a:off x="457200" y="1219200"/>
          <a:ext cx="83058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B10D92AE-E5A8-4E47-91CF-B86F2EB412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graphicEl>
                                              <a:dgm id="{B10D92AE-E5A8-4E47-91CF-B86F2EB412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graphicEl>
                                              <a:dgm id="{B10D92AE-E5A8-4E47-91CF-B86F2EB412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DB04F394-849B-4A41-8598-39BAE70B66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graphicEl>
                                              <a:dgm id="{DB04F394-849B-4A41-8598-39BAE70B66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graphicEl>
                                              <a:dgm id="{DB04F394-849B-4A41-8598-39BAE70B66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B81B91E2-C602-4421-BE96-718587175F5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graphicEl>
                                              <a:dgm id="{B81B91E2-C602-4421-BE96-718587175F5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graphicEl>
                                              <a:dgm id="{B81B91E2-C602-4421-BE96-718587175F5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Sub>
          <a:bldDgm bld="one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http://3.bp.blogspot.com/-ftLAXzT3900/UUpRJB8LJcI/AAAAAAAABHE/-ROgxboYK68/s1600/en-lord-palmersto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143000"/>
            <a:ext cx="2133600" cy="336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5" name="Rectangle 4"/>
          <p:cNvSpPr>
            <a:spLocks noChangeArrowheads="1"/>
          </p:cNvSpPr>
          <p:nvPr/>
        </p:nvSpPr>
        <p:spPr bwMode="auto">
          <a:xfrm>
            <a:off x="1143000" y="4648200"/>
            <a:ext cx="24447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DFPBiaoKaiShu-B5" pitchFamily="66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DFPBiaoKaiShu-B5" pitchFamily="66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DFPBiaoKaiShu-B5" pitchFamily="66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DFPBiaoKaiShu-B5" pitchFamily="66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DFPBiaoKaiShu-B5" pitchFamily="6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DFPBiaoKaiShu-B5" pitchFamily="6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DFPBiaoKaiShu-B5" pitchFamily="6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DFPBiaoKaiShu-B5" pitchFamily="6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DFPBiaoKaiShu-B5" pitchFamily="66" charset="-128"/>
              </a:defRPr>
            </a:lvl9pPr>
          </a:lstStyle>
          <a:p>
            <a:pPr eaLnBrk="1" hangingPunct="1"/>
            <a:r>
              <a:rPr lang="en-US" altLang="en-US" sz="2400"/>
              <a:t>Lord Palmerston</a:t>
            </a:r>
          </a:p>
        </p:txBody>
      </p:sp>
      <p:sp>
        <p:nvSpPr>
          <p:cNvPr id="6" name="Rectangle 5"/>
          <p:cNvSpPr/>
          <p:nvPr/>
        </p:nvSpPr>
        <p:spPr>
          <a:xfrm>
            <a:off x="3886200" y="914400"/>
            <a:ext cx="4724400" cy="452437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3200" b="1" dirty="0">
                <a:solidFill>
                  <a:schemeClr val="tx1"/>
                </a:solidFill>
                <a:latin typeface="Calibri" pitchFamily="34" charset="0"/>
                <a:ea typeface="AR Maokai Heavy Big5" pitchFamily="49" charset="-120"/>
              </a:rPr>
              <a:t>Britain has no permanent friends, </a:t>
            </a:r>
          </a:p>
          <a:p>
            <a:pPr>
              <a:defRPr/>
            </a:pPr>
            <a:r>
              <a:rPr lang="en-US" sz="3200" b="1" dirty="0">
                <a:solidFill>
                  <a:schemeClr val="tx1"/>
                </a:solidFill>
                <a:latin typeface="Calibri" pitchFamily="34" charset="0"/>
                <a:ea typeface="AR Maokai Heavy Big5" pitchFamily="49" charset="-120"/>
              </a:rPr>
              <a:t>nor permanent enemies. She has only permanent interests. </a:t>
            </a:r>
          </a:p>
          <a:p>
            <a:pPr>
              <a:defRPr/>
            </a:pPr>
            <a:endParaRPr lang="en-US" altLang="zh-TW" sz="3200" b="1" dirty="0">
              <a:solidFill>
                <a:schemeClr val="tx1"/>
              </a:solidFill>
              <a:latin typeface="AR Maokai Heavy Big5" pitchFamily="49" charset="-120"/>
              <a:ea typeface="AR Maokai Heavy Big5" pitchFamily="49" charset="-120"/>
            </a:endParaRPr>
          </a:p>
          <a:p>
            <a:pPr>
              <a:defRPr/>
            </a:pPr>
            <a:r>
              <a:rPr lang="zh-TW" altLang="en-US" sz="3200" b="1" dirty="0">
                <a:solidFill>
                  <a:schemeClr val="tx1"/>
                </a:solidFill>
                <a:latin typeface="AR Maokai Heavy Big5" pitchFamily="49" charset="-120"/>
                <a:ea typeface="AR Maokai Heavy Big5" pitchFamily="49" charset="-120"/>
              </a:rPr>
              <a:t>英國沒有永遠的朋友，</a:t>
            </a:r>
            <a:endParaRPr lang="en-US" altLang="zh-TW" sz="3200" b="1" dirty="0">
              <a:solidFill>
                <a:schemeClr val="tx1"/>
              </a:solidFill>
              <a:latin typeface="AR Maokai Heavy Big5" pitchFamily="49" charset="-120"/>
              <a:ea typeface="AR Maokai Heavy Big5" pitchFamily="49" charset="-120"/>
            </a:endParaRPr>
          </a:p>
          <a:p>
            <a:pPr>
              <a:defRPr/>
            </a:pPr>
            <a:r>
              <a:rPr lang="zh-TW" altLang="en-US" sz="3200" b="1" dirty="0">
                <a:solidFill>
                  <a:schemeClr val="tx1"/>
                </a:solidFill>
                <a:latin typeface="AR Maokai Heavy Big5" pitchFamily="49" charset="-120"/>
                <a:ea typeface="AR Maokai Heavy Big5" pitchFamily="49" charset="-120"/>
              </a:rPr>
              <a:t>也沒有永遠的敵人，</a:t>
            </a:r>
            <a:endParaRPr lang="en-US" altLang="zh-TW" sz="3200" b="1" dirty="0">
              <a:solidFill>
                <a:schemeClr val="tx1"/>
              </a:solidFill>
              <a:latin typeface="AR Maokai Heavy Big5" pitchFamily="49" charset="-120"/>
              <a:ea typeface="AR Maokai Heavy Big5" pitchFamily="49" charset="-120"/>
            </a:endParaRPr>
          </a:p>
          <a:p>
            <a:pPr>
              <a:defRPr/>
            </a:pPr>
            <a:r>
              <a:rPr lang="zh-TW" altLang="en-US" sz="3200" b="1" dirty="0">
                <a:solidFill>
                  <a:schemeClr val="tx1"/>
                </a:solidFill>
                <a:latin typeface="AR Maokai Heavy Big5" pitchFamily="49" charset="-120"/>
                <a:ea typeface="AR Maokai Heavy Big5" pitchFamily="49" charset="-120"/>
              </a:rPr>
              <a:t>只有永遠的利益。 </a:t>
            </a:r>
            <a:endParaRPr lang="en-US" sz="3200" b="1" dirty="0">
              <a:solidFill>
                <a:schemeClr val="tx1"/>
              </a:solidFill>
              <a:latin typeface="AR Maokai Heavy Big5" pitchFamily="49" charset="-120"/>
              <a:ea typeface="AR Maokai Heavy Big5" pitchFamily="49" charset="-12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/>
        </p:nvGraphicFramePr>
        <p:xfrm>
          <a:off x="609600" y="762000"/>
          <a:ext cx="7924800" cy="5130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9188E1F-E101-413B-AE40-53807B09068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graphicEl>
                                              <a:dgm id="{E9188E1F-E101-413B-AE40-53807B09068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742DE5C-DCB3-4265-9816-126F369025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>
                                            <p:graphicEl>
                                              <a:dgm id="{8742DE5C-DCB3-4265-9816-126F3690254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33207DB4-7BA2-48CB-B215-CDD8EC9B18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>
                                            <p:graphicEl>
                                              <a:dgm id="{33207DB4-7BA2-48CB-B215-CDD8EC9B183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50000">
              <a:schemeClr val="bg1">
                <a:alpha val="50000"/>
              </a:schemeClr>
            </a:gs>
            <a:gs pos="64999">
              <a:srgbClr val="F0EBD5"/>
            </a:gs>
            <a:gs pos="100000">
              <a:srgbClr val="D1C39F"/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04800" y="320675"/>
            <a:ext cx="1004888" cy="585788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eaLnBrk="0" hangingPunct="0">
              <a:defRPr/>
            </a:pPr>
            <a:r>
              <a:rPr lang="zh-TW" altLang="en-US" sz="3200" dirty="0">
                <a:solidFill>
                  <a:schemeClr val="bg1"/>
                </a:solidFill>
                <a:latin typeface="AR Maokai Heavy Big5" pitchFamily="49" charset="-120"/>
                <a:ea typeface="AR Maokai Heavy Big5" pitchFamily="49" charset="-120"/>
                <a:cs typeface="Times New Roman" pitchFamily="18" charset="0"/>
              </a:rPr>
              <a:t>結論</a:t>
            </a:r>
            <a:endParaRPr lang="zh-TW" altLang="en-US" sz="3200" dirty="0">
              <a:solidFill>
                <a:schemeClr val="bg1"/>
              </a:solidFill>
              <a:latin typeface="AR Maokai Heavy Big5" pitchFamily="49" charset="-120"/>
              <a:ea typeface="AR Maokai Heavy Big5" pitchFamily="49" charset="-120"/>
            </a:endParaRPr>
          </a:p>
        </p:txBody>
      </p:sp>
      <p:graphicFrame>
        <p:nvGraphicFramePr>
          <p:cNvPr id="6" name="Diagram 5"/>
          <p:cNvGraphicFramePr/>
          <p:nvPr/>
        </p:nvGraphicFramePr>
        <p:xfrm>
          <a:off x="838200" y="381000"/>
          <a:ext cx="7696200" cy="6400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34033DF-799F-4218-8854-5FF5D6F51ED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graphicEl>
                                              <a:dgm id="{E34033DF-799F-4218-8854-5FF5D6F51ED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C5B1FD9-9A78-4202-ADC1-746C137C1CB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6">
                                            <p:graphicEl>
                                              <a:dgm id="{AC5B1FD9-9A78-4202-ADC1-746C137C1CB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3249D00-6719-49A5-BFFD-B03D14E3552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6">
                                            <p:graphicEl>
                                              <a:dgm id="{E3249D00-6719-49A5-BFFD-B03D14E3552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D607C6BE-7762-456C-8AF4-7D86501E971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6">
                                            <p:graphicEl>
                                              <a:dgm id="{D607C6BE-7762-456C-8AF4-7D86501E971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6EA243B6-CACA-4B04-9DD8-585A170A961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6">
                                            <p:graphicEl>
                                              <a:dgm id="{6EA243B6-CACA-4B04-9DD8-585A170A961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3ECCB572-3714-4ECB-9763-1305961098F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>
                                            <p:graphicEl>
                                              <a:dgm id="{3ECCB572-3714-4ECB-9763-1305961098F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21F8BB0A-3730-40C6-9BBC-EDBF437CD4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6">
                                            <p:graphicEl>
                                              <a:dgm id="{21F8BB0A-3730-40C6-9BBC-EDBF437CD40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/>
        </p:bldSub>
      </p:bldGraphic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19687</TotalTime>
  <Words>151</Words>
  <Application>Microsoft Office PowerPoint</Application>
  <PresentationFormat>On-screen Show (4:3)</PresentationFormat>
  <Paragraphs>21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5" baseType="lpstr">
      <vt:lpstr>Arial</vt:lpstr>
      <vt:lpstr>DFPBiaoKaiShu-B5</vt:lpstr>
      <vt:lpstr>Gill Sans MT</vt:lpstr>
      <vt:lpstr>Wingdings 2</vt:lpstr>
      <vt:lpstr>Verdana</vt:lpstr>
      <vt:lpstr>Calibri</vt:lpstr>
      <vt:lpstr>AR Maokai Heavy Big5</vt:lpstr>
      <vt:lpstr>AR Kaiti Medium Big5</vt:lpstr>
      <vt:lpstr>Times New Roman</vt:lpstr>
      <vt:lpstr>Solstice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Sunday Worship Service  主日崇拜</dc:title>
  <dc:creator>Alex</dc:creator>
  <cp:lastModifiedBy>Jonathan</cp:lastModifiedBy>
  <cp:revision>1318</cp:revision>
  <dcterms:created xsi:type="dcterms:W3CDTF">2010-02-20T00:55:59Z</dcterms:created>
  <dcterms:modified xsi:type="dcterms:W3CDTF">2013-09-22T15:06:26Z</dcterms:modified>
</cp:coreProperties>
</file>