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9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AE2DF-2CFD-4BD6-975E-812C71B4E927}" type="doc">
      <dgm:prSet loTypeId="urn:microsoft.com/office/officeart/2005/8/layout/arrow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DB5C6BB-8A46-410C-86D0-B26EB909A0A6}">
      <dgm:prSet phldrT="[Text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升高</a:t>
          </a:r>
          <a:endParaRPr lang="en-US" sz="44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FCD1F86-7FD7-4E70-9776-5F970691CD8F}" type="parTrans" cxnId="{0DB3DA6A-7BBD-4019-94C7-397987306D99}">
      <dgm:prSet/>
      <dgm:spPr/>
      <dgm:t>
        <a:bodyPr/>
        <a:lstStyle/>
        <a:p>
          <a:endParaRPr lang="en-US" sz="4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F01D1A8-7602-4A61-859B-D370905FFB17}" type="sibTrans" cxnId="{0DB3DA6A-7BBD-4019-94C7-397987306D99}">
      <dgm:prSet/>
      <dgm:spPr/>
      <dgm:t>
        <a:bodyPr/>
        <a:lstStyle/>
        <a:p>
          <a:endParaRPr lang="en-US" sz="4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B599238-2E0E-4FC5-80AE-879B560E6202}">
      <dgm:prSet phldrT="[Text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毀壞</a:t>
          </a:r>
          <a:endParaRPr lang="en-US" sz="44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7F95209-8B4A-4D1E-A13B-0C14B12A9A5F}" type="parTrans" cxnId="{CEFA7E5A-0C96-465F-AC9C-F8E986220E89}">
      <dgm:prSet/>
      <dgm:spPr/>
      <dgm:t>
        <a:bodyPr/>
        <a:lstStyle/>
        <a:p>
          <a:endParaRPr lang="en-US" sz="4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396956C-B2F7-40C0-A058-C710909939DA}" type="sibTrans" cxnId="{CEFA7E5A-0C96-465F-AC9C-F8E986220E89}">
      <dgm:prSet/>
      <dgm:spPr/>
      <dgm:t>
        <a:bodyPr/>
        <a:lstStyle/>
        <a:p>
          <a:endParaRPr lang="en-US" sz="4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6915CA8-EBAA-40D1-AD26-E2726E4B1511}" type="pres">
      <dgm:prSet presAssocID="{6F5AE2DF-2CFD-4BD6-975E-812C71B4E9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27F62-996F-4659-A156-5349A2DEDBFD}" type="pres">
      <dgm:prSet presAssocID="{ADB5C6BB-8A46-410C-86D0-B26EB909A0A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0172D-52A3-4CD5-A712-3ADD430762BB}" type="pres">
      <dgm:prSet presAssocID="{FB599238-2E0E-4FC5-80AE-879B560E620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AFA06-46A1-46E8-A46F-C0FE6D72866D}" type="presOf" srcId="{FB599238-2E0E-4FC5-80AE-879B560E6202}" destId="{6600172D-52A3-4CD5-A712-3ADD430762BB}" srcOrd="0" destOrd="0" presId="urn:microsoft.com/office/officeart/2005/8/layout/arrow1"/>
    <dgm:cxn modelId="{79FFE03E-EF31-4D1A-95ED-48F74D527736}" type="presOf" srcId="{6F5AE2DF-2CFD-4BD6-975E-812C71B4E927}" destId="{96915CA8-EBAA-40D1-AD26-E2726E4B1511}" srcOrd="0" destOrd="0" presId="urn:microsoft.com/office/officeart/2005/8/layout/arrow1"/>
    <dgm:cxn modelId="{0DB3DA6A-7BBD-4019-94C7-397987306D99}" srcId="{6F5AE2DF-2CFD-4BD6-975E-812C71B4E927}" destId="{ADB5C6BB-8A46-410C-86D0-B26EB909A0A6}" srcOrd="0" destOrd="0" parTransId="{5FCD1F86-7FD7-4E70-9776-5F970691CD8F}" sibTransId="{AF01D1A8-7602-4A61-859B-D370905FFB17}"/>
    <dgm:cxn modelId="{CEFA7E5A-0C96-465F-AC9C-F8E986220E89}" srcId="{6F5AE2DF-2CFD-4BD6-975E-812C71B4E927}" destId="{FB599238-2E0E-4FC5-80AE-879B560E6202}" srcOrd="1" destOrd="0" parTransId="{87F95209-8B4A-4D1E-A13B-0C14B12A9A5F}" sibTransId="{4396956C-B2F7-40C0-A058-C710909939DA}"/>
    <dgm:cxn modelId="{80C63D7F-7344-4388-8C02-E681B7D77990}" type="presOf" srcId="{ADB5C6BB-8A46-410C-86D0-B26EB909A0A6}" destId="{F4327F62-996F-4659-A156-5349A2DEDBFD}" srcOrd="0" destOrd="0" presId="urn:microsoft.com/office/officeart/2005/8/layout/arrow1"/>
    <dgm:cxn modelId="{91D12AD8-B83B-4BCE-81F5-92F393C5C6EE}" type="presParOf" srcId="{96915CA8-EBAA-40D1-AD26-E2726E4B1511}" destId="{F4327F62-996F-4659-A156-5349A2DEDBFD}" srcOrd="0" destOrd="0" presId="urn:microsoft.com/office/officeart/2005/8/layout/arrow1"/>
    <dgm:cxn modelId="{FB5D524C-4656-44D2-AD6A-733F7D176B15}" type="presParOf" srcId="{96915CA8-EBAA-40D1-AD26-E2726E4B1511}" destId="{6600172D-52A3-4CD5-A712-3ADD430762B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27F62-996F-4659-A156-5349A2DEDBFD}">
      <dsp:nvSpPr>
        <dsp:cNvPr id="0" name=""/>
        <dsp:cNvSpPr/>
      </dsp:nvSpPr>
      <dsp:spPr>
        <a:xfrm rot="16200000">
          <a:off x="199" y="63779"/>
          <a:ext cx="2285441" cy="228544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升高</a:t>
          </a:r>
          <a:endParaRPr lang="en-US" sz="4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5400000">
        <a:off x="400151" y="635139"/>
        <a:ext cx="1885489" cy="1142721"/>
      </dsp:txXfrm>
    </dsp:sp>
    <dsp:sp modelId="{6600172D-52A3-4CD5-A712-3ADD430762BB}">
      <dsp:nvSpPr>
        <dsp:cNvPr id="0" name=""/>
        <dsp:cNvSpPr/>
      </dsp:nvSpPr>
      <dsp:spPr>
        <a:xfrm rot="5400000">
          <a:off x="2514958" y="63779"/>
          <a:ext cx="2285441" cy="228544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毀壞</a:t>
          </a:r>
          <a:endParaRPr lang="en-US" sz="4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2514958" y="635139"/>
        <a:ext cx="1885489" cy="114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BDF4-E0BE-4525-84F2-BE06D50B9AAF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16C0-E11D-47D7-9C8A-89D06503A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tmary.k12.la.us/res/images/eagle%20so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2"/>
            <a:ext cx="9144000" cy="68539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4419600"/>
            <a:ext cx="441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勇往直前</a:t>
            </a:r>
            <a:r>
              <a:rPr lang="zh-TW" altLang="en-US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的  </a:t>
            </a:r>
            <a:endParaRPr lang="en-US" altLang="zh-TW" sz="66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  耶</a:t>
            </a:r>
            <a:r>
              <a:rPr lang="zh-TW" altLang="en-US" sz="6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利米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6019800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耶利米書</a:t>
            </a:r>
            <a:r>
              <a:rPr lang="en-US" b="1" dirty="0">
                <a:solidFill>
                  <a:schemeClr val="bg1"/>
                </a:solidFill>
              </a:rPr>
              <a:t>32:1-15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.cmgdigital.com/shared/lt/lt_cache/thumbnail/960/img/photos/2013/09/22/04/bf/8816f8073ad54c3b8a3b60951de4d1e0-747dec52d82f4fc9a373117ae37945e8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2248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EUjAn80fHPA/T1KcOBJ2tSI/AAAAAAAAAFc/PsK8E0iXAgE/s1600/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300" b="1" dirty="0" smtClean="0">
                <a:latin typeface="AR Kaiti Medium Big5" pitchFamily="49" charset="-120"/>
                <a:ea typeface="AR Kaiti Medium Big5" pitchFamily="49" charset="-120"/>
              </a:rPr>
              <a:t>我相信耶穌基督，他為我們犧牲了自己的生命，我知道十字架的含義，我正在跟隨著十字架。我已經做好準備，為正在從事的事業而死。我活著，是為了這些受逼迫的基督徒團體，以及其他遭受壓迫的人們。我就是死，也要捍衛他們的權利。所以，這些威脅和警告，並不能改變我的觀點和原則。我寧願死，也要持守我的原則，為了捍衛我們基督徒群體的公義，而不是面對這些威脅就妥協讓步。</a:t>
            </a:r>
            <a:endParaRPr lang="en-US" sz="23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226215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AR Maokai Heavy Big5" pitchFamily="49" charset="-120"/>
                <a:ea typeface="AR Maokai Heavy Big5" pitchFamily="49" charset="-120"/>
              </a:rPr>
              <a:t>結論：</a:t>
            </a:r>
            <a:endParaRPr lang="en-US" sz="5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7772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我實實在在的告訴你們，一粒麥子不落在地裏死了，仍舊是一粒，若是死了，就結出許多子粒來。  （約翰福音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12:24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blacksportsonline.com/home/wp-content/uploads/2013/09/mariano-rivera-giradi-no-ret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72" y="0"/>
            <a:ext cx="9151172" cy="6096000"/>
          </a:xfrm>
          <a:prstGeom prst="rect">
            <a:avLst/>
          </a:prstGeom>
          <a:noFill/>
        </p:spPr>
      </p:pic>
      <p:pic>
        <p:nvPicPr>
          <p:cNvPr id="25602" name="Picture 2" descr="http://goldinauctions.com/ItemImages/000002/2057d_l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34592"/>
            <a:ext cx="3505200" cy="27284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28777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AR Kaiti Medium Big5" pitchFamily="49" charset="-120"/>
                <a:ea typeface="AR Kaiti Medium Big5" pitchFamily="49" charset="-120"/>
              </a:rPr>
              <a:t>紐約洋基隊救援投手  </a:t>
            </a:r>
            <a:endParaRPr lang="en-US" altLang="zh-TW" sz="2000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2000" dirty="0" smtClean="0">
                <a:latin typeface="AR Kaiti Medium Big5" pitchFamily="49" charset="-120"/>
                <a:ea typeface="AR Kaiti Medium Big5" pitchFamily="49" charset="-120"/>
              </a:rPr>
              <a:t>李維拉 </a:t>
            </a:r>
            <a:r>
              <a:rPr lang="en-US" sz="2000" dirty="0" smtClean="0">
                <a:latin typeface="AR Kaiti Medium Big5" pitchFamily="49" charset="-120"/>
                <a:ea typeface="AR Kaiti Medium Big5" pitchFamily="49" charset="-120"/>
              </a:rPr>
              <a:t>Mariano Rivera</a:t>
            </a:r>
            <a:endParaRPr lang="en-US" sz="20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我靠著那加給我力量的，凡是都能作。（腓立比書</a:t>
            </a:r>
            <a:r>
              <a:rPr lang="en-US" sz="2800" dirty="0" smtClean="0">
                <a:latin typeface="AR Kaiti Medium Big5" pitchFamily="49" charset="-120"/>
                <a:ea typeface="AR Kaiti Medium Big5" pitchFamily="49" charset="-120"/>
              </a:rPr>
              <a:t>4:13</a:t>
            </a:r>
            <a:r>
              <a:rPr lang="zh-TW" altLang="en-US" sz="2800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 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cache-ak0.pinimg.com/236x/55/c1/32/55c132a8d7630cce3eb00807cf134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3635946" cy="563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1722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丹麥國王</a:t>
            </a:r>
            <a:r>
              <a:rPr lang="en-US" dirty="0"/>
              <a:t>King Christian X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1143000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你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若不移走那面旗子，就會有一個丹麥人去取下旗子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609600"/>
            <a:ext cx="7109639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一、吃力不討好的呼召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438400"/>
            <a:ext cx="7391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看哪、我今日立你在列邦列國之上、為要施行拔出、拆毀、毀壞、傾覆、又要建立栽植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。」</a:t>
            </a:r>
            <a:r>
              <a:rPr lang="zh-TW" altLang="en-US" sz="3200" dirty="0" smtClean="0">
                <a:latin typeface="AR Kaiti Medium Big5" pitchFamily="49" charset="-120"/>
                <a:ea typeface="AR Kaiti Medium Big5" pitchFamily="49" charset="-120"/>
              </a:rPr>
              <a:t>耶利米書</a:t>
            </a:r>
            <a:r>
              <a:rPr lang="en-US" sz="3200" dirty="0" smtClean="0">
                <a:latin typeface="AR Kaiti Medium Big5" pitchFamily="49" charset="-120"/>
                <a:ea typeface="AR Kaiti Medium Big5" pitchFamily="49" charset="-120"/>
              </a:rPr>
              <a:t>1:10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81200" y="4191000"/>
          <a:ext cx="48006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beliefnet.com/preacherskid/files/2011/09/jeremia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8072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5000" y="5943600"/>
            <a:ext cx="55707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AR Maokai Heavy Big5" pitchFamily="49" charset="-120"/>
                <a:ea typeface="AR Maokai Heavy Big5" pitchFamily="49" charset="-120"/>
              </a:rPr>
              <a:t>淚</a:t>
            </a: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眼先</a:t>
            </a:r>
            <a:r>
              <a:rPr lang="zh-TW" altLang="en-US" sz="2800" dirty="0" smtClean="0">
                <a:latin typeface="AR Maokai Heavy Big5" pitchFamily="49" charset="-120"/>
                <a:ea typeface="AR Maokai Heavy Big5" pitchFamily="49" charset="-120"/>
              </a:rPr>
              <a:t>知（</a:t>
            </a:r>
            <a:r>
              <a:rPr lang="en-US" sz="2800" dirty="0">
                <a:latin typeface="AR Maokai Heavy Big5" pitchFamily="49" charset="-120"/>
                <a:ea typeface="AR Maokai Heavy Big5" pitchFamily="49" charset="-120"/>
              </a:rPr>
              <a:t>The Crying Prophet</a:t>
            </a: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2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Chou\AppData\Local\Temp\ph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51435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457200"/>
            <a:ext cx="7109639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二、大難臨頭的以色列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ic.pimg.tw/stone5240/1333006808-208574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9240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6019800"/>
            <a:ext cx="249299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AR Kaiti Medium Big5" pitchFamily="49" charset="-120"/>
                <a:ea typeface="AR Kaiti Medium Big5" pitchFamily="49" charset="-120"/>
              </a:rPr>
              <a:t>越南 峴港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AutoShape 2" descr="https://mail-attachment.googleusercontent.com/attachment/u/0/?ui=2&amp;ik=757aafc82e&amp;view=att&amp;th=141682be41963a63&amp;attid=0.1&amp;disp=inline&amp;safe=1&amp;zw&amp;saduie=AG9B_P_GjlCGuozynjFZSUEiZlWp&amp;sadet=1380433365962&amp;sads=p_td7RCTL7ajbXyWz2rexT6eEpg&amp;sadssc=1"/>
          <p:cNvSpPr>
            <a:spLocks noChangeAspect="1" noChangeArrowheads="1"/>
          </p:cNvSpPr>
          <p:nvPr/>
        </p:nvSpPr>
        <p:spPr bwMode="auto">
          <a:xfrm>
            <a:off x="155575" y="-4076700"/>
            <a:ext cx="11334750" cy="850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mail-attachment.googleusercontent.com/attachment/u/0/?ui=2&amp;ik=757aafc82e&amp;view=att&amp;th=141682be41963a63&amp;attid=0.1&amp;disp=inline&amp;safe=1&amp;zw&amp;saduie=AG9B_P_GjlCGuozynjFZSUEiZlWp&amp;sadet=1380433365962&amp;sads=p_td7RCTL7ajbXyWz2rexT6eEpg&amp;sadssc=1"/>
          <p:cNvSpPr>
            <a:spLocks noChangeAspect="1" noChangeArrowheads="1"/>
          </p:cNvSpPr>
          <p:nvPr/>
        </p:nvSpPr>
        <p:spPr bwMode="auto">
          <a:xfrm>
            <a:off x="155575" y="-4076700"/>
            <a:ext cx="11334750" cy="850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ail-attachment.googleusercontent.com/attachment/u/0/?ui=2&amp;ik=757aafc82e&amp;view=att&amp;th=141682be41963a63&amp;attid=0.1&amp;disp=inline&amp;safe=1&amp;zw&amp;saduie=AG9B_P_GjlCGuozynjFZSUEiZlWp&amp;sadet=1380433365962&amp;sads=p_td7RCTL7ajbXyWz2rexT6eEpg&amp;sadssc=1"/>
          <p:cNvSpPr>
            <a:spLocks noChangeAspect="1" noChangeArrowheads="1"/>
          </p:cNvSpPr>
          <p:nvPr/>
        </p:nvSpPr>
        <p:spPr bwMode="auto">
          <a:xfrm>
            <a:off x="63500" y="-136525"/>
            <a:ext cx="11334750" cy="850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s://mail-attachment.googleusercontent.com/attachment/u/0/?ui=2&amp;ik=757aafc82e&amp;view=att&amp;th=141682be41963a63&amp;attid=0.1&amp;disp=inline&amp;safe=1&amp;zw&amp;saduie=AG9B_P_GjlCGuozynjFZSUEiZlWp&amp;sadet=1380433365962&amp;sads=p_td7RCTL7ajbXyWz2rexT6eEpg&amp;sadssc=1"/>
          <p:cNvSpPr>
            <a:spLocks noChangeAspect="1" noChangeArrowheads="1"/>
          </p:cNvSpPr>
          <p:nvPr/>
        </p:nvSpPr>
        <p:spPr bwMode="auto">
          <a:xfrm>
            <a:off x="63500" y="-136525"/>
            <a:ext cx="11334750" cy="850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 descr="http://www.history.com/images/media/slideshow/vietnam-war/marines-arrive-at-da-nang-vie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22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4400"/>
            <a:ext cx="80772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我叔叔的兒子哈拿篾果然照耶和華的話來到護衛兵的院內，對我說：我在便雅憫境內、亞拿突的那塊地，求你買來；因你買來是合乎承受之理，是你當贖的。你為自己買來吧！我，耶利米就知道這是耶和華的話。（耶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32:8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05200"/>
            <a:ext cx="80772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萬軍之耶和華以色列的神如此說：要將這封緘的和敞著的兩張契放在瓦器裡，可以存留多日。</a:t>
            </a:r>
            <a:endParaRPr lang="en-US" altLang="zh-TW" sz="28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（耶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32:14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8077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因為萬軍之耶和華以色列的神如此說、將來在這地必有人再買房屋、田地、和葡萄園。（耶</a:t>
            </a:r>
            <a:r>
              <a:rPr lang="en-US" altLang="en-US" sz="2800" b="1" dirty="0" smtClean="0">
                <a:latin typeface="AR Kaiti Medium Big5" pitchFamily="49" charset="-120"/>
                <a:ea typeface="AR Kaiti Medium Big5" pitchFamily="49" charset="-120"/>
              </a:rPr>
              <a:t>32:15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28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681335"/>
            <a:ext cx="7109639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三、藉著信心勇往直前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8458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主耶和華啊，你曾用大能和伸出來的膀臂創造天地，在你沒有難成的事。（耶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32:17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458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主耶和華啊，你對我說：要用銀子為自己買那塊地，又請見證人，其實這城已交在迦勒底人的手中了。（耶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32:25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666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55</cp:revision>
  <dcterms:created xsi:type="dcterms:W3CDTF">2013-09-28T15:41:10Z</dcterms:created>
  <dcterms:modified xsi:type="dcterms:W3CDTF">2013-09-29T14:47:26Z</dcterms:modified>
</cp:coreProperties>
</file>