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8357" r:id="rId1"/>
    <p:sldMasterId id="2147498359" r:id="rId2"/>
    <p:sldMasterId id="2147498361" r:id="rId3"/>
    <p:sldMasterId id="2147498363" r:id="rId4"/>
    <p:sldMasterId id="2147498365" r:id="rId5"/>
    <p:sldMasterId id="2147498367" r:id="rId6"/>
    <p:sldMasterId id="2147498369" r:id="rId7"/>
    <p:sldMasterId id="2147498371" r:id="rId8"/>
  </p:sldMasterIdLst>
  <p:notesMasterIdLst>
    <p:notesMasterId r:id="rId17"/>
  </p:notesMasterIdLst>
  <p:handoutMasterIdLst>
    <p:handoutMasterId r:id="rId18"/>
  </p:handoutMasterIdLst>
  <p:sldIdLst>
    <p:sldId id="3138" r:id="rId9"/>
    <p:sldId id="3139" r:id="rId10"/>
    <p:sldId id="3140" r:id="rId11"/>
    <p:sldId id="3141" r:id="rId12"/>
    <p:sldId id="3142" r:id="rId13"/>
    <p:sldId id="3143" r:id="rId14"/>
    <p:sldId id="3144" r:id="rId15"/>
    <p:sldId id="3145" r:id="rId16"/>
  </p:sldIdLst>
  <p:sldSz cx="9144000" cy="6858000" type="screen4x3"/>
  <p:notesSz cx="7077075" cy="9051925"/>
  <p:kinsoku lang="zh-CN" invalStChars="!),.:;?]}、。—ˇ¨〃々～‖…’”〕〉》」』〗】∶！＂＇），．：；？］｀｜｝·" invalEndChars="([{‘“〔〈《「『〖【（［｛．·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5pPr>
    <a:lvl6pPr marL="22860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6pPr>
    <a:lvl7pPr marL="27432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7pPr>
    <a:lvl8pPr marL="32004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8pPr>
    <a:lvl9pPr marL="36576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129D"/>
    <a:srgbClr val="0000CC"/>
    <a:srgbClr val="0000FF"/>
    <a:srgbClr val="FFFFFF"/>
    <a:srgbClr val="FFFF00"/>
    <a:srgbClr val="080808"/>
    <a:srgbClr val="CC6600"/>
    <a:srgbClr val="3D0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09" autoAdjust="0"/>
    <p:restoredTop sz="86290" autoAdjust="0"/>
  </p:normalViewPr>
  <p:slideViewPr>
    <p:cSldViewPr>
      <p:cViewPr>
        <p:scale>
          <a:sx n="66" d="100"/>
          <a:sy n="66" d="100"/>
        </p:scale>
        <p:origin x="-1254" y="-6"/>
      </p:cViewPr>
      <p:guideLst>
        <p:guide orient="horz" pos="2069"/>
        <p:guide pos="2880"/>
      </p:guideLst>
    </p:cSldViewPr>
  </p:slideViewPr>
  <p:outlineViewPr>
    <p:cViewPr>
      <p:scale>
        <a:sx n="25" d="100"/>
        <a:sy n="25" d="100"/>
      </p:scale>
      <p:origin x="0" y="11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852"/>
    </p:cViewPr>
  </p:sorterViewPr>
  <p:notesViewPr>
    <p:cSldViewPr>
      <p:cViewPr varScale="1">
        <p:scale>
          <a:sx n="80" d="100"/>
          <a:sy n="80" d="100"/>
        </p:scale>
        <p:origin x="-1968" y="-96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9901C-D4DD-40F4-BBEE-5F8924D4DBA8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2A3FCA4C-3573-4B57-8F8B-277D5646DE39}">
      <dgm:prSet phldrT="[Text]" custT="1"/>
      <dgm:spPr/>
      <dgm:t>
        <a:bodyPr/>
        <a:lstStyle/>
        <a:p>
          <a:r>
            <a:rPr lang="zh-TW" sz="48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姓名</a:t>
          </a:r>
          <a:endParaRPr lang="en-US" sz="48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02788AAA-4789-43D5-BA71-0474AED3757F}" type="parTrans" cxnId="{2871BD25-6894-4217-B6E8-776DA1B8E005}">
      <dgm:prSet/>
      <dgm:spPr/>
      <dgm:t>
        <a:bodyPr/>
        <a:lstStyle/>
        <a:p>
          <a:endParaRPr lang="en-US" sz="4800">
            <a:latin typeface="AR Maokai Heavy Big5" pitchFamily="49" charset="-120"/>
            <a:ea typeface="AR Maokai Heavy Big5" pitchFamily="49" charset="-120"/>
          </a:endParaRPr>
        </a:p>
      </dgm:t>
    </dgm:pt>
    <dgm:pt modelId="{4662F88D-27D0-45F1-AE8E-32B6ACDE77CF}" type="sibTrans" cxnId="{2871BD25-6894-4217-B6E8-776DA1B8E005}">
      <dgm:prSet/>
      <dgm:spPr/>
      <dgm:t>
        <a:bodyPr/>
        <a:lstStyle/>
        <a:p>
          <a:endParaRPr lang="en-US" sz="4800">
            <a:latin typeface="AR Maokai Heavy Big5" pitchFamily="49" charset="-120"/>
            <a:ea typeface="AR Maokai Heavy Big5" pitchFamily="49" charset="-120"/>
          </a:endParaRPr>
        </a:p>
      </dgm:t>
    </dgm:pt>
    <dgm:pt modelId="{6A52E249-0BB5-4E42-96A1-293C7594FAF1}">
      <dgm:prSet phldrT="[Text]" custT="1"/>
      <dgm:spPr/>
      <dgm:t>
        <a:bodyPr/>
        <a:lstStyle/>
        <a:p>
          <a:r>
            <a:rPr lang="zh-TW" sz="4800" dirty="0" smtClean="0">
              <a:latin typeface="AR Maokai Heavy Big5" pitchFamily="49" charset="-120"/>
              <a:ea typeface="AR Maokai Heavy Big5" pitchFamily="49" charset="-120"/>
            </a:rPr>
            <a:t>職業</a:t>
          </a:r>
          <a:endParaRPr lang="en-US" sz="4800" dirty="0">
            <a:latin typeface="AR Maokai Heavy Big5" pitchFamily="49" charset="-120"/>
            <a:ea typeface="AR Maokai Heavy Big5" pitchFamily="49" charset="-120"/>
          </a:endParaRPr>
        </a:p>
      </dgm:t>
    </dgm:pt>
    <dgm:pt modelId="{B748E595-7E79-403F-82F6-9AF9AA8D9BF1}" type="parTrans" cxnId="{2743E452-D670-4F92-9463-4DC2F4AA7507}">
      <dgm:prSet/>
      <dgm:spPr/>
      <dgm:t>
        <a:bodyPr/>
        <a:lstStyle/>
        <a:p>
          <a:endParaRPr lang="en-US" sz="4800">
            <a:latin typeface="AR Maokai Heavy Big5" pitchFamily="49" charset="-120"/>
            <a:ea typeface="AR Maokai Heavy Big5" pitchFamily="49" charset="-120"/>
          </a:endParaRPr>
        </a:p>
      </dgm:t>
    </dgm:pt>
    <dgm:pt modelId="{EE6BD95F-EF2E-4753-B1C1-2C10BB345682}" type="sibTrans" cxnId="{2743E452-D670-4F92-9463-4DC2F4AA7507}">
      <dgm:prSet/>
      <dgm:spPr/>
      <dgm:t>
        <a:bodyPr/>
        <a:lstStyle/>
        <a:p>
          <a:endParaRPr lang="en-US" sz="4800">
            <a:latin typeface="AR Maokai Heavy Big5" pitchFamily="49" charset="-120"/>
            <a:ea typeface="AR Maokai Heavy Big5" pitchFamily="49" charset="-120"/>
          </a:endParaRPr>
        </a:p>
      </dgm:t>
    </dgm:pt>
    <dgm:pt modelId="{F0A873EC-6173-4A7E-AC98-1B5336F0C791}">
      <dgm:prSet phldrT="[Text]" custT="1"/>
      <dgm:spPr/>
      <dgm:t>
        <a:bodyPr/>
        <a:lstStyle/>
        <a:p>
          <a:r>
            <a:rPr lang="zh-TW" sz="4800" dirty="0" smtClean="0">
              <a:latin typeface="AR Maokai Heavy Big5" pitchFamily="49" charset="-120"/>
              <a:ea typeface="AR Maokai Heavy Big5" pitchFamily="49" charset="-120"/>
            </a:rPr>
            <a:t>上帝回應</a:t>
          </a:r>
          <a:endParaRPr lang="en-US" sz="4800" dirty="0">
            <a:latin typeface="AR Maokai Heavy Big5" pitchFamily="49" charset="-120"/>
            <a:ea typeface="AR Maokai Heavy Big5" pitchFamily="49" charset="-120"/>
          </a:endParaRPr>
        </a:p>
      </dgm:t>
    </dgm:pt>
    <dgm:pt modelId="{61DA20DE-9A78-432B-A8EC-A52FB5379D63}" type="parTrans" cxnId="{ED56929F-41EB-4AC9-8D4B-27E93E99D407}">
      <dgm:prSet/>
      <dgm:spPr/>
      <dgm:t>
        <a:bodyPr/>
        <a:lstStyle/>
        <a:p>
          <a:endParaRPr lang="en-US" sz="4800">
            <a:latin typeface="AR Maokai Heavy Big5" pitchFamily="49" charset="-120"/>
            <a:ea typeface="AR Maokai Heavy Big5" pitchFamily="49" charset="-120"/>
          </a:endParaRPr>
        </a:p>
      </dgm:t>
    </dgm:pt>
    <dgm:pt modelId="{756B3999-68B3-427B-9786-AD940284B1C5}" type="sibTrans" cxnId="{ED56929F-41EB-4AC9-8D4B-27E93E99D407}">
      <dgm:prSet/>
      <dgm:spPr/>
      <dgm:t>
        <a:bodyPr/>
        <a:lstStyle/>
        <a:p>
          <a:endParaRPr lang="en-US" sz="4800">
            <a:latin typeface="AR Maokai Heavy Big5" pitchFamily="49" charset="-120"/>
            <a:ea typeface="AR Maokai Heavy Big5" pitchFamily="49" charset="-120"/>
          </a:endParaRPr>
        </a:p>
      </dgm:t>
    </dgm:pt>
    <dgm:pt modelId="{DBEDE2F8-FC65-4C77-968A-348AE76EBCE6}">
      <dgm:prSet phldrT="[Text]" custT="1"/>
      <dgm:spPr/>
      <dgm:t>
        <a:bodyPr/>
        <a:lstStyle/>
        <a:p>
          <a:r>
            <a:rPr lang="zh-TW" sz="4800" dirty="0" smtClean="0">
              <a:latin typeface="AR Maokai Heavy Big5" pitchFamily="49" charset="-120"/>
              <a:ea typeface="AR Maokai Heavy Big5" pitchFamily="49" charset="-120"/>
            </a:rPr>
            <a:t>對話</a:t>
          </a:r>
          <a:endParaRPr lang="en-US" sz="4800" dirty="0">
            <a:latin typeface="AR Maokai Heavy Big5" pitchFamily="49" charset="-120"/>
            <a:ea typeface="AR Maokai Heavy Big5" pitchFamily="49" charset="-120"/>
          </a:endParaRPr>
        </a:p>
      </dgm:t>
    </dgm:pt>
    <dgm:pt modelId="{5F019894-6ABE-4F3C-9F8F-9CD463F764ED}" type="parTrans" cxnId="{F356E7C2-A5DC-415A-94EF-5A9E5ED097FB}">
      <dgm:prSet/>
      <dgm:spPr/>
      <dgm:t>
        <a:bodyPr/>
        <a:lstStyle/>
        <a:p>
          <a:endParaRPr lang="en-US" sz="4800">
            <a:latin typeface="AR Maokai Heavy Big5" pitchFamily="49" charset="-120"/>
            <a:ea typeface="AR Maokai Heavy Big5" pitchFamily="49" charset="-120"/>
          </a:endParaRPr>
        </a:p>
      </dgm:t>
    </dgm:pt>
    <dgm:pt modelId="{6935A10D-10D1-4FB9-A666-A9ACEB76B438}" type="sibTrans" cxnId="{F356E7C2-A5DC-415A-94EF-5A9E5ED097FB}">
      <dgm:prSet/>
      <dgm:spPr/>
      <dgm:t>
        <a:bodyPr/>
        <a:lstStyle/>
        <a:p>
          <a:endParaRPr lang="en-US" sz="4800">
            <a:latin typeface="AR Maokai Heavy Big5" pitchFamily="49" charset="-120"/>
            <a:ea typeface="AR Maokai Heavy Big5" pitchFamily="49" charset="-120"/>
          </a:endParaRPr>
        </a:p>
      </dgm:t>
    </dgm:pt>
    <dgm:pt modelId="{999AA19C-078A-42AA-9861-50E57C7FE60C}">
      <dgm:prSet phldrT="[Text]" custT="1"/>
      <dgm:spPr/>
      <dgm:t>
        <a:bodyPr/>
        <a:lstStyle/>
        <a:p>
          <a:r>
            <a:rPr lang="zh-TW" sz="4800" dirty="0" smtClean="0">
              <a:latin typeface="AR Maokai Heavy Big5" pitchFamily="49" charset="-120"/>
              <a:ea typeface="AR Maokai Heavy Big5" pitchFamily="49" charset="-120"/>
            </a:rPr>
            <a:t>歷史</a:t>
          </a:r>
          <a:endParaRPr lang="en-US" sz="4800" dirty="0">
            <a:latin typeface="AR Maokai Heavy Big5" pitchFamily="49" charset="-120"/>
            <a:ea typeface="AR Maokai Heavy Big5" pitchFamily="49" charset="-120"/>
          </a:endParaRPr>
        </a:p>
      </dgm:t>
    </dgm:pt>
    <dgm:pt modelId="{C3087192-6D4C-4411-A19B-51F3D7EFD3A9}" type="parTrans" cxnId="{67EEAE8A-7A1C-4965-8365-7A168044E45C}">
      <dgm:prSet/>
      <dgm:spPr/>
      <dgm:t>
        <a:bodyPr/>
        <a:lstStyle/>
        <a:p>
          <a:endParaRPr lang="en-US" sz="4800">
            <a:latin typeface="AR Maokai Heavy Big5" pitchFamily="49" charset="-120"/>
            <a:ea typeface="AR Maokai Heavy Big5" pitchFamily="49" charset="-120"/>
          </a:endParaRPr>
        </a:p>
      </dgm:t>
    </dgm:pt>
    <dgm:pt modelId="{335A9491-4479-4AFE-8B98-502C9BD05BBD}" type="sibTrans" cxnId="{67EEAE8A-7A1C-4965-8365-7A168044E45C}">
      <dgm:prSet/>
      <dgm:spPr/>
      <dgm:t>
        <a:bodyPr/>
        <a:lstStyle/>
        <a:p>
          <a:endParaRPr lang="en-US" sz="4800">
            <a:latin typeface="AR Maokai Heavy Big5" pitchFamily="49" charset="-120"/>
            <a:ea typeface="AR Maokai Heavy Big5" pitchFamily="49" charset="-120"/>
          </a:endParaRPr>
        </a:p>
      </dgm:t>
    </dgm:pt>
    <dgm:pt modelId="{91CA320D-893D-446E-B275-81121E2482AC}" type="pres">
      <dgm:prSet presAssocID="{DED9901C-D4DD-40F4-BBEE-5F8924D4DB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EF5F95-222D-4FBB-A466-719608BFC9FA}" type="pres">
      <dgm:prSet presAssocID="{2A3FCA4C-3573-4B57-8F8B-277D5646DE3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401F9-F568-43AF-BB0E-5282A4F0FCD4}" type="pres">
      <dgm:prSet presAssocID="{4662F88D-27D0-45F1-AE8E-32B6ACDE77CF}" presName="sibTrans" presStyleCnt="0"/>
      <dgm:spPr/>
    </dgm:pt>
    <dgm:pt modelId="{EF0EF698-7990-4E08-BD2C-66B4F6BFA903}" type="pres">
      <dgm:prSet presAssocID="{6A52E249-0BB5-4E42-96A1-293C7594FAF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2C1E9-7AD8-488F-B8DC-AAA0F8496BDA}" type="pres">
      <dgm:prSet presAssocID="{EE6BD95F-EF2E-4753-B1C1-2C10BB345682}" presName="sibTrans" presStyleCnt="0"/>
      <dgm:spPr/>
    </dgm:pt>
    <dgm:pt modelId="{0E791736-2055-49A6-8894-5B5247C8535D}" type="pres">
      <dgm:prSet presAssocID="{F0A873EC-6173-4A7E-AC98-1B5336F0C79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F5B65-5E77-446A-838F-520B1B6685A0}" type="pres">
      <dgm:prSet presAssocID="{756B3999-68B3-427B-9786-AD940284B1C5}" presName="sibTrans" presStyleCnt="0"/>
      <dgm:spPr/>
    </dgm:pt>
    <dgm:pt modelId="{9E8C93E8-E2AA-4A3F-B144-8545311B6FBA}" type="pres">
      <dgm:prSet presAssocID="{DBEDE2F8-FC65-4C77-968A-348AE76EBCE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16ECC9-6A2F-4BC7-9364-BA19DECC499E}" type="pres">
      <dgm:prSet presAssocID="{6935A10D-10D1-4FB9-A666-A9ACEB76B438}" presName="sibTrans" presStyleCnt="0"/>
      <dgm:spPr/>
    </dgm:pt>
    <dgm:pt modelId="{10CE26C6-0A8D-47C0-8827-21984CF60BFB}" type="pres">
      <dgm:prSet presAssocID="{999AA19C-078A-42AA-9861-50E57C7FE60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EEAE8A-7A1C-4965-8365-7A168044E45C}" srcId="{DED9901C-D4DD-40F4-BBEE-5F8924D4DBA8}" destId="{999AA19C-078A-42AA-9861-50E57C7FE60C}" srcOrd="4" destOrd="0" parTransId="{C3087192-6D4C-4411-A19B-51F3D7EFD3A9}" sibTransId="{335A9491-4479-4AFE-8B98-502C9BD05BBD}"/>
    <dgm:cxn modelId="{88975C9E-A0EB-491D-8A7B-AF601E742B8B}" type="presOf" srcId="{DED9901C-D4DD-40F4-BBEE-5F8924D4DBA8}" destId="{91CA320D-893D-446E-B275-81121E2482AC}" srcOrd="0" destOrd="0" presId="urn:microsoft.com/office/officeart/2005/8/layout/default#1"/>
    <dgm:cxn modelId="{2871BD25-6894-4217-B6E8-776DA1B8E005}" srcId="{DED9901C-D4DD-40F4-BBEE-5F8924D4DBA8}" destId="{2A3FCA4C-3573-4B57-8F8B-277D5646DE39}" srcOrd="0" destOrd="0" parTransId="{02788AAA-4789-43D5-BA71-0474AED3757F}" sibTransId="{4662F88D-27D0-45F1-AE8E-32B6ACDE77CF}"/>
    <dgm:cxn modelId="{F3A3BD86-48C2-47F4-8EAD-A2C703F27F70}" type="presOf" srcId="{999AA19C-078A-42AA-9861-50E57C7FE60C}" destId="{10CE26C6-0A8D-47C0-8827-21984CF60BFB}" srcOrd="0" destOrd="0" presId="urn:microsoft.com/office/officeart/2005/8/layout/default#1"/>
    <dgm:cxn modelId="{2743E452-D670-4F92-9463-4DC2F4AA7507}" srcId="{DED9901C-D4DD-40F4-BBEE-5F8924D4DBA8}" destId="{6A52E249-0BB5-4E42-96A1-293C7594FAF1}" srcOrd="1" destOrd="0" parTransId="{B748E595-7E79-403F-82F6-9AF9AA8D9BF1}" sibTransId="{EE6BD95F-EF2E-4753-B1C1-2C10BB345682}"/>
    <dgm:cxn modelId="{2D5DF59A-5296-4AA0-AE64-DCD89FC23912}" type="presOf" srcId="{6A52E249-0BB5-4E42-96A1-293C7594FAF1}" destId="{EF0EF698-7990-4E08-BD2C-66B4F6BFA903}" srcOrd="0" destOrd="0" presId="urn:microsoft.com/office/officeart/2005/8/layout/default#1"/>
    <dgm:cxn modelId="{C8FB36A7-E516-47FD-AEC9-C1102FA679D9}" type="presOf" srcId="{DBEDE2F8-FC65-4C77-968A-348AE76EBCE6}" destId="{9E8C93E8-E2AA-4A3F-B144-8545311B6FBA}" srcOrd="0" destOrd="0" presId="urn:microsoft.com/office/officeart/2005/8/layout/default#1"/>
    <dgm:cxn modelId="{F356E7C2-A5DC-415A-94EF-5A9E5ED097FB}" srcId="{DED9901C-D4DD-40F4-BBEE-5F8924D4DBA8}" destId="{DBEDE2F8-FC65-4C77-968A-348AE76EBCE6}" srcOrd="3" destOrd="0" parTransId="{5F019894-6ABE-4F3C-9F8F-9CD463F764ED}" sibTransId="{6935A10D-10D1-4FB9-A666-A9ACEB76B438}"/>
    <dgm:cxn modelId="{D23AEEE6-A63F-4499-A438-B837D508F6A7}" type="presOf" srcId="{2A3FCA4C-3573-4B57-8F8B-277D5646DE39}" destId="{17EF5F95-222D-4FBB-A466-719608BFC9FA}" srcOrd="0" destOrd="0" presId="urn:microsoft.com/office/officeart/2005/8/layout/default#1"/>
    <dgm:cxn modelId="{ED56929F-41EB-4AC9-8D4B-27E93E99D407}" srcId="{DED9901C-D4DD-40F4-BBEE-5F8924D4DBA8}" destId="{F0A873EC-6173-4A7E-AC98-1B5336F0C791}" srcOrd="2" destOrd="0" parTransId="{61DA20DE-9A78-432B-A8EC-A52FB5379D63}" sibTransId="{756B3999-68B3-427B-9786-AD940284B1C5}"/>
    <dgm:cxn modelId="{C06A69C7-AF12-4B57-95D1-EF8356320FAB}" type="presOf" srcId="{F0A873EC-6173-4A7E-AC98-1B5336F0C791}" destId="{0E791736-2055-49A6-8894-5B5247C8535D}" srcOrd="0" destOrd="0" presId="urn:microsoft.com/office/officeart/2005/8/layout/default#1"/>
    <dgm:cxn modelId="{0E4653BE-50AD-42FC-B4F1-6690920ADE1B}" type="presParOf" srcId="{91CA320D-893D-446E-B275-81121E2482AC}" destId="{17EF5F95-222D-4FBB-A466-719608BFC9FA}" srcOrd="0" destOrd="0" presId="urn:microsoft.com/office/officeart/2005/8/layout/default#1"/>
    <dgm:cxn modelId="{9CEB1953-3379-4D3F-81DF-F717C9D3ADF4}" type="presParOf" srcId="{91CA320D-893D-446E-B275-81121E2482AC}" destId="{FF3401F9-F568-43AF-BB0E-5282A4F0FCD4}" srcOrd="1" destOrd="0" presId="urn:microsoft.com/office/officeart/2005/8/layout/default#1"/>
    <dgm:cxn modelId="{DFB34EC3-67DB-475A-A746-42EB9C057788}" type="presParOf" srcId="{91CA320D-893D-446E-B275-81121E2482AC}" destId="{EF0EF698-7990-4E08-BD2C-66B4F6BFA903}" srcOrd="2" destOrd="0" presId="urn:microsoft.com/office/officeart/2005/8/layout/default#1"/>
    <dgm:cxn modelId="{F4E4D7D1-886D-4083-B333-5127603E9BE1}" type="presParOf" srcId="{91CA320D-893D-446E-B275-81121E2482AC}" destId="{8DE2C1E9-7AD8-488F-B8DC-AAA0F8496BDA}" srcOrd="3" destOrd="0" presId="urn:microsoft.com/office/officeart/2005/8/layout/default#1"/>
    <dgm:cxn modelId="{B659D31B-CB12-4666-AF25-88A527ECE0BA}" type="presParOf" srcId="{91CA320D-893D-446E-B275-81121E2482AC}" destId="{0E791736-2055-49A6-8894-5B5247C8535D}" srcOrd="4" destOrd="0" presId="urn:microsoft.com/office/officeart/2005/8/layout/default#1"/>
    <dgm:cxn modelId="{0F83EF5E-EACD-43D2-9803-446890FDDA80}" type="presParOf" srcId="{91CA320D-893D-446E-B275-81121E2482AC}" destId="{CC4F5B65-5E77-446A-838F-520B1B6685A0}" srcOrd="5" destOrd="0" presId="urn:microsoft.com/office/officeart/2005/8/layout/default#1"/>
    <dgm:cxn modelId="{A7EFCA9B-6BFD-47FD-8C30-D6F95AFA5E0D}" type="presParOf" srcId="{91CA320D-893D-446E-B275-81121E2482AC}" destId="{9E8C93E8-E2AA-4A3F-B144-8545311B6FBA}" srcOrd="6" destOrd="0" presId="urn:microsoft.com/office/officeart/2005/8/layout/default#1"/>
    <dgm:cxn modelId="{6B538C5B-67C2-407E-AA0A-B3E55CC47457}" type="presParOf" srcId="{91CA320D-893D-446E-B275-81121E2482AC}" destId="{A316ECC9-6A2F-4BC7-9364-BA19DECC499E}" srcOrd="7" destOrd="0" presId="urn:microsoft.com/office/officeart/2005/8/layout/default#1"/>
    <dgm:cxn modelId="{BA44BC4B-3ED0-4EC7-B9F0-0C34D2836A87}" type="presParOf" srcId="{91CA320D-893D-446E-B275-81121E2482AC}" destId="{10CE26C6-0A8D-47C0-8827-21984CF60BFB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F5F95-222D-4FBB-A466-719608BFC9FA}">
      <dsp:nvSpPr>
        <dsp:cNvPr id="0" name=""/>
        <dsp:cNvSpPr/>
      </dsp:nvSpPr>
      <dsp:spPr>
        <a:xfrm>
          <a:off x="950751" y="148"/>
          <a:ext cx="3085951" cy="18515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8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姓名</a:t>
          </a:r>
          <a:endParaRPr lang="en-US" sz="4800" kern="12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950751" y="148"/>
        <a:ext cx="3085951" cy="1851570"/>
      </dsp:txXfrm>
    </dsp:sp>
    <dsp:sp modelId="{EF0EF698-7990-4E08-BD2C-66B4F6BFA903}">
      <dsp:nvSpPr>
        <dsp:cNvPr id="0" name=""/>
        <dsp:cNvSpPr/>
      </dsp:nvSpPr>
      <dsp:spPr>
        <a:xfrm>
          <a:off x="4345297" y="148"/>
          <a:ext cx="3085951" cy="18515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800" kern="1200" dirty="0" smtClean="0">
              <a:latin typeface="AR Maokai Heavy Big5" pitchFamily="49" charset="-120"/>
              <a:ea typeface="AR Maokai Heavy Big5" pitchFamily="49" charset="-120"/>
            </a:rPr>
            <a:t>職業</a:t>
          </a:r>
          <a:endParaRPr lang="en-US" sz="48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4345297" y="148"/>
        <a:ext cx="3085951" cy="1851570"/>
      </dsp:txXfrm>
    </dsp:sp>
    <dsp:sp modelId="{0E791736-2055-49A6-8894-5B5247C8535D}">
      <dsp:nvSpPr>
        <dsp:cNvPr id="0" name=""/>
        <dsp:cNvSpPr/>
      </dsp:nvSpPr>
      <dsp:spPr>
        <a:xfrm>
          <a:off x="950751" y="2160314"/>
          <a:ext cx="3085951" cy="185157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800" kern="1200" dirty="0" smtClean="0">
              <a:latin typeface="AR Maokai Heavy Big5" pitchFamily="49" charset="-120"/>
              <a:ea typeface="AR Maokai Heavy Big5" pitchFamily="49" charset="-120"/>
            </a:rPr>
            <a:t>上帝回應</a:t>
          </a:r>
          <a:endParaRPr lang="en-US" sz="48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950751" y="2160314"/>
        <a:ext cx="3085951" cy="1851570"/>
      </dsp:txXfrm>
    </dsp:sp>
    <dsp:sp modelId="{9E8C93E8-E2AA-4A3F-B144-8545311B6FBA}">
      <dsp:nvSpPr>
        <dsp:cNvPr id="0" name=""/>
        <dsp:cNvSpPr/>
      </dsp:nvSpPr>
      <dsp:spPr>
        <a:xfrm>
          <a:off x="4345297" y="2160314"/>
          <a:ext cx="3085951" cy="18515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800" kern="1200" dirty="0" smtClean="0">
              <a:latin typeface="AR Maokai Heavy Big5" pitchFamily="49" charset="-120"/>
              <a:ea typeface="AR Maokai Heavy Big5" pitchFamily="49" charset="-120"/>
            </a:rPr>
            <a:t>對話</a:t>
          </a:r>
          <a:endParaRPr lang="en-US" sz="48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4345297" y="2160314"/>
        <a:ext cx="3085951" cy="1851570"/>
      </dsp:txXfrm>
    </dsp:sp>
    <dsp:sp modelId="{10CE26C6-0A8D-47C0-8827-21984CF60BFB}">
      <dsp:nvSpPr>
        <dsp:cNvPr id="0" name=""/>
        <dsp:cNvSpPr/>
      </dsp:nvSpPr>
      <dsp:spPr>
        <a:xfrm>
          <a:off x="2648024" y="4320480"/>
          <a:ext cx="3085951" cy="185157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800" kern="1200" dirty="0" smtClean="0">
              <a:latin typeface="AR Maokai Heavy Big5" pitchFamily="49" charset="-120"/>
              <a:ea typeface="AR Maokai Heavy Big5" pitchFamily="49" charset="-120"/>
            </a:rPr>
            <a:t>歷史</a:t>
          </a:r>
          <a:endParaRPr lang="en-US" sz="48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2648024" y="4320480"/>
        <a:ext cx="3085951" cy="1851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34A080B2-50C1-4096-AC15-B271E4C989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842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9137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298950"/>
            <a:ext cx="518795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11743F91-4E02-475F-8708-50C1A7004B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827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87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870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87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87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87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87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870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87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EE1425C9-DEE8-4D86-9BED-480BABCEDE2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ea typeface="DFPBiaoKaiShu-B5" pitchFamily="66" charset="-128"/>
              </a:rPr>
              <a:pPr>
                <a:defRPr/>
              </a:pPr>
              <a:t>10/27/2013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81FACC6E-C8AF-4254-B351-A499B1658159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ea typeface="DFPBiaoKaiShu-B5" pitchFamily="66" charset="-128"/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5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EE1425C9-DEE8-4D86-9BED-480BABCEDE2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ea typeface="DFPBiaoKaiShu-B5" pitchFamily="66" charset="-128"/>
              </a:rPr>
              <a:pPr>
                <a:defRPr/>
              </a:pPr>
              <a:t>10/27/2013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81FACC6E-C8AF-4254-B351-A499B1658159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ea typeface="DFPBiaoKaiShu-B5" pitchFamily="66" charset="-128"/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6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EE1425C9-DEE8-4D86-9BED-480BABCEDE2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ea typeface="DFPBiaoKaiShu-B5" pitchFamily="66" charset="-128"/>
              </a:rPr>
              <a:pPr>
                <a:defRPr/>
              </a:pPr>
              <a:t>10/27/2013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81FACC6E-C8AF-4254-B351-A499B1658159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ea typeface="DFPBiaoKaiShu-B5" pitchFamily="66" charset="-128"/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6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EE1425C9-DEE8-4D86-9BED-480BABCEDE2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ea typeface="DFPBiaoKaiShu-B5" pitchFamily="66" charset="-128"/>
              </a:rPr>
              <a:pPr>
                <a:defRPr/>
              </a:pPr>
              <a:t>10/27/2013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81FACC6E-C8AF-4254-B351-A499B1658159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ea typeface="DFPBiaoKaiShu-B5" pitchFamily="66" charset="-128"/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64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EE1425C9-DEE8-4D86-9BED-480BABCEDE2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ea typeface="DFPBiaoKaiShu-B5" pitchFamily="66" charset="-128"/>
              </a:rPr>
              <a:pPr>
                <a:defRPr/>
              </a:pPr>
              <a:t>10/27/2013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81FACC6E-C8AF-4254-B351-A499B1658159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ea typeface="DFPBiaoKaiShu-B5" pitchFamily="66" charset="-128"/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66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EE1425C9-DEE8-4D86-9BED-480BABCEDE2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ea typeface="DFPBiaoKaiShu-B5" pitchFamily="66" charset="-128"/>
              </a:rPr>
              <a:pPr>
                <a:defRPr/>
              </a:pPr>
              <a:t>10/27/2013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81FACC6E-C8AF-4254-B351-A499B1658159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ea typeface="DFPBiaoKaiShu-B5" pitchFamily="66" charset="-128"/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6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EE1425C9-DEE8-4D86-9BED-480BABCEDE2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ea typeface="DFPBiaoKaiShu-B5" pitchFamily="66" charset="-128"/>
              </a:rPr>
              <a:pPr>
                <a:defRPr/>
              </a:pPr>
              <a:t>10/27/2013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81FACC6E-C8AF-4254-B351-A499B1658159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ea typeface="DFPBiaoKaiShu-B5" pitchFamily="66" charset="-128"/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7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EE1425C9-DEE8-4D86-9BED-480BABCEDE2D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ea typeface="DFPBiaoKaiShu-B5" pitchFamily="66" charset="-128"/>
              </a:rPr>
              <a:pPr>
                <a:defRPr/>
              </a:pPr>
              <a:t>10/27/2013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81FACC6E-C8AF-4254-B351-A499B1658159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ea typeface="DFPBiaoKaiShu-B5" pitchFamily="66" charset="-128"/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37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533400"/>
            <a:ext cx="8229600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zh-TW" altLang="en-US" sz="8800" dirty="0">
                <a:solidFill>
                  <a:srgbClr val="964305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上帝立的記號</a:t>
            </a:r>
            <a:endParaRPr kumimoji="0" lang="en-US" altLang="en-US" sz="8800" dirty="0">
              <a:solidFill>
                <a:srgbClr val="964305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2057400"/>
            <a:ext cx="2274888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2800" b="1" dirty="0">
                <a:solidFill>
                  <a:prstClr val="white"/>
                </a:solidFill>
              </a:rPr>
              <a:t>創世記</a:t>
            </a:r>
            <a:r>
              <a:rPr kumimoji="0" lang="en-US" altLang="zh-TW" sz="2800" b="1" dirty="0">
                <a:solidFill>
                  <a:prstClr val="white"/>
                </a:solidFill>
              </a:rPr>
              <a:t>4:1-16</a:t>
            </a:r>
            <a:endParaRPr kumimoji="0" lang="en-US" sz="2800" dirty="0">
              <a:solidFill>
                <a:prstClr val="white"/>
              </a:solidFill>
            </a:endParaRPr>
          </a:p>
        </p:txBody>
      </p:sp>
      <p:pic>
        <p:nvPicPr>
          <p:cNvPr id="21508" name="Picture 4" descr="http://upload.wikimedia.org/wikipedia/commons/thumb/0/04/CainkillshisbrotherAbel.jpg/300px-CainkillshisbrotherAb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71800"/>
            <a:ext cx="4495800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0"/>
            <a:ext cx="5303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www.lpts.edu/images/faculty/tyler-mayfield.jpg?sfvrsn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514600"/>
            <a:ext cx="1828800" cy="2382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67200" y="4495800"/>
            <a:ext cx="1963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kumimoji="0" lang="en-US" altLang="en-US" sz="1800" smtClean="0">
                <a:solidFill>
                  <a:prstClr val="black"/>
                </a:solidFill>
              </a:rPr>
              <a:t>Dr. Tyler Mayfield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" y="5105400"/>
            <a:ext cx="84947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kumimoji="0" lang="zh-TW" altLang="en-US" sz="4800" smtClean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我們住在一個多元文化的世界</a:t>
            </a:r>
            <a:r>
              <a:rPr kumimoji="0" lang="en-US" altLang="zh-TW" sz="4800" smtClean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!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33400" y="533400"/>
            <a:ext cx="8083550" cy="7699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kumimoji="0" lang="zh-TW" altLang="en-US" sz="4400" dirty="0">
                <a:solidFill>
                  <a:prstClr val="white"/>
                </a:solidFill>
                <a:latin typeface="AR Heiti Bold Big5" pitchFamily="49" charset="-120"/>
                <a:ea typeface="AR Heiti Bold Big5" pitchFamily="49" charset="-120"/>
              </a:rPr>
              <a:t>一、</a:t>
            </a:r>
            <a:r>
              <a:rPr kumimoji="0" lang="zh-TW" altLang="en-US" sz="4400" dirty="0">
                <a:solidFill>
                  <a:prstClr val="white"/>
                </a:solidFill>
              </a:rPr>
              <a:t>該隱與亞伯處在不同的世界</a:t>
            </a:r>
            <a:endParaRPr kumimoji="0" lang="en-US" sz="4400" dirty="0">
              <a:solidFill>
                <a:prstClr val="white"/>
              </a:solidFill>
              <a:latin typeface="AR Heiti Bold Big5" pitchFamily="49" charset="-120"/>
              <a:ea typeface="AR Heiti Bold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4580" name="Picture 2" descr="http://acts.pct.org.tw/PCTContent/block/module/ShowImage.aspx?fid=M2007112200003_20130702095820_6&amp;lname=%E5%B0%B1%E4%BB%BB%E7%A6%AE%E6%8B%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648200" y="3048000"/>
            <a:ext cx="914400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1800">
              <a:ln w="762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077200" y="2133600"/>
            <a:ext cx="914400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1800">
              <a:ln w="762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019800" y="2362200"/>
            <a:ext cx="838200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1800">
              <a:ln w="762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457200"/>
          <a:ext cx="8382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EF5F95-222D-4FBB-A466-719608BFC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7EF5F95-222D-4FBB-A466-719608BFC9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0EF698-7990-4E08-BD2C-66B4F6BFA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0EF698-7990-4E08-BD2C-66B4F6BFA9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791736-2055-49A6-8894-5B5247C85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0E791736-2055-49A6-8894-5B5247C853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8C93E8-E2AA-4A3F-B144-8545311B6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9E8C93E8-E2AA-4A3F-B144-8545311B6F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CE26C6-0A8D-47C0-8827-21984CF60B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10CE26C6-0A8D-47C0-8827-21984CF60B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tatic.ettoday.net/images/424/d4243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8038"/>
            <a:ext cx="9144000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609600" y="762000"/>
            <a:ext cx="6956425" cy="7699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kumimoji="0" lang="zh-TW" altLang="en-US" sz="4400" dirty="0">
                <a:solidFill>
                  <a:prstClr val="white"/>
                </a:solidFill>
              </a:rPr>
              <a:t>二、上帝問該隱的三個問題</a:t>
            </a:r>
            <a:endParaRPr kumimoji="0" lang="en-US" sz="4400" dirty="0">
              <a:solidFill>
                <a:prstClr val="white"/>
              </a:solidFill>
              <a:latin typeface="AR Heiti Bold Big5" pitchFamily="49" charset="-120"/>
              <a:ea typeface="AR Heiti Bold Big5" pitchFamily="49" charset="-120"/>
            </a:endParaRPr>
          </a:p>
        </p:txBody>
      </p:sp>
      <p:pic>
        <p:nvPicPr>
          <p:cNvPr id="23558" name="Picture 6" descr="http://ocbf.ca/2012/sites/default/files/img/bible/cain-and-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362200"/>
            <a:ext cx="1871911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533400" y="2452688"/>
            <a:ext cx="5257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r>
              <a:rPr kumimoji="0" lang="en-US" altLang="zh-TW" sz="4400" b="1" smtClean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1.</a:t>
            </a:r>
            <a:r>
              <a:rPr kumimoji="0" lang="zh-TW" altLang="en-US" sz="4400" b="1" smtClean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你為甚麼發怒呢？</a:t>
            </a:r>
            <a:endParaRPr kumimoji="0" lang="zh-TW" altLang="en-US" sz="4400" smtClean="0">
              <a:solidFill>
                <a:prstClr val="black"/>
              </a:solidFill>
              <a:latin typeface="AR Kaiti Medium Big5" pitchFamily="49" charset="-120"/>
              <a:ea typeface="AR Kaiti Medium Big5" pitchFamily="49" charset="-12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3400" y="3505200"/>
            <a:ext cx="58277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kumimoji="0" lang="en-US" altLang="zh-TW" sz="4400" b="1" smtClean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2.</a:t>
            </a:r>
            <a:r>
              <a:rPr kumimoji="0" lang="zh-TW" altLang="en-US" sz="4400" b="1" smtClean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你兄弟亞伯在那裡？</a:t>
            </a:r>
            <a:endParaRPr kumimoji="0" lang="en-US" altLang="en-US" sz="4400" smtClean="0">
              <a:solidFill>
                <a:prstClr val="black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533400" y="4564063"/>
            <a:ext cx="52625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r>
              <a:rPr kumimoji="0" lang="en-US" altLang="zh-TW" sz="4400" b="1" smtClean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3.</a:t>
            </a:r>
            <a:r>
              <a:rPr kumimoji="0" lang="zh-TW" altLang="en-US" sz="4400" b="1" smtClean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你作了甚麼事呢？</a:t>
            </a:r>
            <a:endParaRPr kumimoji="0" lang="zh-TW" altLang="en-US" sz="4400" smtClean="0">
              <a:solidFill>
                <a:prstClr val="black"/>
              </a:solidFill>
              <a:latin typeface="AR Kaiti Medium Big5" pitchFamily="49" charset="-120"/>
              <a:ea typeface="AR Kaiti Medium Big5" pitchFamily="49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7" grpId="0"/>
      <p:bldP spid="235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192088"/>
            <a:ext cx="1108075" cy="6461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kumimoji="0" lang="zh-TW" altLang="en-US" sz="3600" dirty="0">
                <a:solidFill>
                  <a:prstClr val="white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結論</a:t>
            </a:r>
            <a:endParaRPr kumimoji="0" lang="zh-TW" altLang="en-US" sz="3600" dirty="0">
              <a:solidFill>
                <a:prstClr val="white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004888"/>
            <a:ext cx="8077200" cy="12001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3600" dirty="0">
                <a:solidFill>
                  <a:prstClr val="white"/>
                </a:solidFill>
                <a:latin typeface="AR Kaiti Medium Big5" pitchFamily="49" charset="-120"/>
                <a:ea typeface="AR Kaiti Medium Big5" pitchFamily="49" charset="-120"/>
              </a:rPr>
              <a:t>我們生活在一個多元文化的世界，都是上帝所愛的百姓。</a:t>
            </a:r>
            <a:endParaRPr kumimoji="0" lang="en-US" sz="3600" dirty="0">
              <a:solidFill>
                <a:prstClr val="white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2452688"/>
            <a:ext cx="8077200" cy="2308225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3600" dirty="0">
                <a:solidFill>
                  <a:prstClr val="white"/>
                </a:solidFill>
                <a:latin typeface="AR Kaiti Medium Big5" pitchFamily="49" charset="-120"/>
                <a:ea typeface="AR Kaiti Medium Big5" pitchFamily="49" charset="-120"/>
              </a:rPr>
              <a:t>有時我們努力半天，覺得上帝不在我們當中，其實上帝並未離開我們，而是我們離開上帝的面，自己選擇住在挪得之地。</a:t>
            </a:r>
            <a:endParaRPr kumimoji="0" lang="en-US" altLang="en-US" sz="3600" dirty="0">
              <a:solidFill>
                <a:prstClr val="white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5029200"/>
            <a:ext cx="8077200" cy="120015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3600" dirty="0">
                <a:solidFill>
                  <a:prstClr val="white"/>
                </a:solidFill>
                <a:latin typeface="AR Kaiti Medium Big5" pitchFamily="49" charset="-120"/>
                <a:ea typeface="AR Kaiti Medium Big5" pitchFamily="49" charset="-120"/>
              </a:rPr>
              <a:t>該隱選擇自己的路，但上帝並未放棄他，仍然留下記號保護他，等候他轉回。</a:t>
            </a:r>
            <a:endParaRPr kumimoji="0" lang="en-US" altLang="en-US" sz="3600" dirty="0">
              <a:solidFill>
                <a:prstClr val="white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26698</TotalTime>
  <Words>211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Solstice</vt:lpstr>
      <vt:lpstr>1_Solstice</vt:lpstr>
      <vt:lpstr>2_Solstice</vt:lpstr>
      <vt:lpstr>3_Solstice</vt:lpstr>
      <vt:lpstr>4_Solstice</vt:lpstr>
      <vt:lpstr>5_Solstice</vt:lpstr>
      <vt:lpstr>6_Solstice</vt:lpstr>
      <vt:lpstr>7_Solstice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08/22/2010 FPCOC Sunday Worship</dc:title>
  <dc:creator>Jonathan</dc:creator>
  <cp:lastModifiedBy>Sunday Worship</cp:lastModifiedBy>
  <cp:revision>3050</cp:revision>
  <dcterms:created xsi:type="dcterms:W3CDTF">2005-02-27T07:43:32Z</dcterms:created>
  <dcterms:modified xsi:type="dcterms:W3CDTF">2013-10-27T20:22:08Z</dcterms:modified>
</cp:coreProperties>
</file>