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479" r:id="rId2"/>
    <p:sldId id="534" r:id="rId3"/>
    <p:sldId id="531" r:id="rId4"/>
    <p:sldId id="530" r:id="rId5"/>
    <p:sldId id="535" r:id="rId6"/>
    <p:sldId id="536" r:id="rId7"/>
    <p:sldId id="532" r:id="rId8"/>
    <p:sldId id="494" r:id="rId9"/>
    <p:sldId id="533" r:id="rId10"/>
    <p:sldId id="537" r:id="rId11"/>
    <p:sldId id="538" r:id="rId12"/>
    <p:sldId id="539" r:id="rId13"/>
    <p:sldId id="497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41503-78FA-49E6-A532-26F15CB6ED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838358A-B289-4240-8B6A-176929965EC1}">
      <dgm:prSet phldrT="[Text]" custT="1"/>
      <dgm:spPr/>
      <dgm:t>
        <a:bodyPr/>
        <a:lstStyle/>
        <a:p>
          <a:r>
            <a:rPr lang="zh-TW" altLang="en-US" sz="4000" b="1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耶穌教訓完後，馬太與路加都記載耶穌進入迦百農，醫治百夫長的僕人（馬太福音</a:t>
          </a:r>
          <a:r>
            <a:rPr lang="en-US" sz="4000" b="1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8:5</a:t>
          </a:r>
          <a:r>
            <a:rPr lang="zh-TW" altLang="en-US" sz="4000" b="1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，路加福音</a:t>
          </a:r>
          <a:r>
            <a:rPr lang="en-US" sz="4000" b="1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7:1-2</a:t>
          </a:r>
          <a:r>
            <a:rPr lang="zh-TW" altLang="en-US" sz="4000" b="1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）。</a:t>
          </a:r>
          <a:endParaRPr lang="en-US" sz="4000" b="1" dirty="0">
            <a:solidFill>
              <a:srgbClr val="1C240A"/>
            </a:solidFill>
          </a:endParaRPr>
        </a:p>
      </dgm:t>
    </dgm:pt>
    <dgm:pt modelId="{BF6D6E6C-4359-48DA-BB0F-7AB0190ABD22}" type="parTrans" cxnId="{209D640E-8728-42DF-8F2B-CF864FC79632}">
      <dgm:prSet/>
      <dgm:spPr/>
      <dgm:t>
        <a:bodyPr/>
        <a:lstStyle/>
        <a:p>
          <a:endParaRPr lang="en-US"/>
        </a:p>
      </dgm:t>
    </dgm:pt>
    <dgm:pt modelId="{6F576D3D-FF15-45B6-869C-BA512C1085BF}" type="sibTrans" cxnId="{209D640E-8728-42DF-8F2B-CF864FC79632}">
      <dgm:prSet/>
      <dgm:spPr/>
      <dgm:t>
        <a:bodyPr/>
        <a:lstStyle/>
        <a:p>
          <a:endParaRPr lang="en-US"/>
        </a:p>
      </dgm:t>
    </dgm:pt>
    <dgm:pt modelId="{7791F7DC-6FB5-415E-997F-5C140B7EEEAC}">
      <dgm:prSet phldrT="[Text]"/>
      <dgm:spPr>
        <a:solidFill>
          <a:srgbClr val="002060"/>
        </a:solidFill>
      </dgm:spPr>
      <dgm:t>
        <a:bodyPr/>
        <a:lstStyle/>
        <a:p>
          <a:r>
            <a:rPr lang="zh-TW" altLang="en-US" dirty="0" smtClean="0">
              <a:latin typeface="AR Kaiti Medium Big5" pitchFamily="49" charset="-120"/>
              <a:ea typeface="AR Kaiti Medium Big5" pitchFamily="49" charset="-120"/>
            </a:rPr>
            <a:t>更重要的是，兩卷福音書在講題的排列上，次序極為相似：兩者都是以「論福」開始， 並且以「兩等根基」作結束，只是馬太的篇幅較長，路加的篇幅較短。</a:t>
          </a:r>
          <a:endParaRPr lang="en-US" dirty="0"/>
        </a:p>
      </dgm:t>
    </dgm:pt>
    <dgm:pt modelId="{3845A4DF-1D65-4345-8A9D-1BCB6A75885B}" type="parTrans" cxnId="{A5F75356-6E0E-4A0E-8589-94C7DC95A962}">
      <dgm:prSet/>
      <dgm:spPr/>
      <dgm:t>
        <a:bodyPr/>
        <a:lstStyle/>
        <a:p>
          <a:endParaRPr lang="en-US"/>
        </a:p>
      </dgm:t>
    </dgm:pt>
    <dgm:pt modelId="{E1F88987-EBBF-4A93-A8DB-E0EDBBEA59B4}" type="sibTrans" cxnId="{A5F75356-6E0E-4A0E-8589-94C7DC95A962}">
      <dgm:prSet/>
      <dgm:spPr/>
      <dgm:t>
        <a:bodyPr/>
        <a:lstStyle/>
        <a:p>
          <a:endParaRPr lang="en-US"/>
        </a:p>
      </dgm:t>
    </dgm:pt>
    <dgm:pt modelId="{EAE181B0-BFFC-4F9F-A8BB-88369181F62F}" type="pres">
      <dgm:prSet presAssocID="{91041503-78FA-49E6-A532-26F15CB6ED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41A637-448A-459E-AFDA-C42EB1B94568}" type="pres">
      <dgm:prSet presAssocID="{3838358A-B289-4240-8B6A-176929965EC1}" presName="parentText" presStyleLbl="node1" presStyleIdx="0" presStyleCnt="2" custLinFactY="-155653" custLinFactNeighborX="-6625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D1BCA-D91F-4C90-B4E9-B63303458F94}" type="pres">
      <dgm:prSet presAssocID="{6F576D3D-FF15-45B6-869C-BA512C1085BF}" presName="spacer" presStyleCnt="0"/>
      <dgm:spPr/>
    </dgm:pt>
    <dgm:pt modelId="{67B26230-EDAC-46D8-B2A0-997A5DD410FD}" type="pres">
      <dgm:prSet presAssocID="{7791F7DC-6FB5-415E-997F-5C140B7EEEAC}" presName="parentText" presStyleLbl="node1" presStyleIdx="1" presStyleCnt="2" custLinFactNeighborY="5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1F7DA-60E2-4D01-8687-87921D542BC3}" type="presOf" srcId="{3838358A-B289-4240-8B6A-176929965EC1}" destId="{1141A637-448A-459E-AFDA-C42EB1B94568}" srcOrd="0" destOrd="0" presId="urn:microsoft.com/office/officeart/2005/8/layout/vList2"/>
    <dgm:cxn modelId="{209D640E-8728-42DF-8F2B-CF864FC79632}" srcId="{91041503-78FA-49E6-A532-26F15CB6ED37}" destId="{3838358A-B289-4240-8B6A-176929965EC1}" srcOrd="0" destOrd="0" parTransId="{BF6D6E6C-4359-48DA-BB0F-7AB0190ABD22}" sibTransId="{6F576D3D-FF15-45B6-869C-BA512C1085BF}"/>
    <dgm:cxn modelId="{99C38D6C-8940-4241-85E7-03E389D76EF6}" type="presOf" srcId="{91041503-78FA-49E6-A532-26F15CB6ED37}" destId="{EAE181B0-BFFC-4F9F-A8BB-88369181F62F}" srcOrd="0" destOrd="0" presId="urn:microsoft.com/office/officeart/2005/8/layout/vList2"/>
    <dgm:cxn modelId="{830C741E-16E9-4800-9301-4A3E22EDBBF1}" type="presOf" srcId="{7791F7DC-6FB5-415E-997F-5C140B7EEEAC}" destId="{67B26230-EDAC-46D8-B2A0-997A5DD410FD}" srcOrd="0" destOrd="0" presId="urn:microsoft.com/office/officeart/2005/8/layout/vList2"/>
    <dgm:cxn modelId="{A5F75356-6E0E-4A0E-8589-94C7DC95A962}" srcId="{91041503-78FA-49E6-A532-26F15CB6ED37}" destId="{7791F7DC-6FB5-415E-997F-5C140B7EEEAC}" srcOrd="1" destOrd="0" parTransId="{3845A4DF-1D65-4345-8A9D-1BCB6A75885B}" sibTransId="{E1F88987-EBBF-4A93-A8DB-E0EDBBEA59B4}"/>
    <dgm:cxn modelId="{DBBB8E7C-48B1-40F0-999A-5AA770D37096}" type="presParOf" srcId="{EAE181B0-BFFC-4F9F-A8BB-88369181F62F}" destId="{1141A637-448A-459E-AFDA-C42EB1B94568}" srcOrd="0" destOrd="0" presId="urn:microsoft.com/office/officeart/2005/8/layout/vList2"/>
    <dgm:cxn modelId="{B95AF91E-10AD-4742-B997-D8062AF3EA4F}" type="presParOf" srcId="{EAE181B0-BFFC-4F9F-A8BB-88369181F62F}" destId="{46BD1BCA-D91F-4C90-B4E9-B63303458F94}" srcOrd="1" destOrd="0" presId="urn:microsoft.com/office/officeart/2005/8/layout/vList2"/>
    <dgm:cxn modelId="{321D4ED5-8A70-4C53-94F8-61C84110C03D}" type="presParOf" srcId="{EAE181B0-BFFC-4F9F-A8BB-88369181F62F}" destId="{67B26230-EDAC-46D8-B2A0-997A5DD410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A637-448A-459E-AFDA-C42EB1B94568}">
      <dsp:nvSpPr>
        <dsp:cNvPr id="0" name=""/>
        <dsp:cNvSpPr/>
      </dsp:nvSpPr>
      <dsp:spPr>
        <a:xfrm>
          <a:off x="0" y="0"/>
          <a:ext cx="9144000" cy="29089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耶穌教訓完後，馬太與路加都記載耶穌進入迦百農，醫治百夫長的僕人（馬太福音</a:t>
          </a:r>
          <a:r>
            <a:rPr lang="en-US" sz="4000" b="1" kern="1200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8:5</a:t>
          </a:r>
          <a:r>
            <a:rPr lang="zh-TW" altLang="en-US" sz="4000" b="1" kern="1200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，路加福音</a:t>
          </a:r>
          <a:r>
            <a:rPr lang="en-US" sz="4000" b="1" kern="1200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7:1-2</a:t>
          </a:r>
          <a:r>
            <a:rPr lang="zh-TW" altLang="en-US" sz="4000" b="1" kern="1200" dirty="0" smtClean="0">
              <a:solidFill>
                <a:srgbClr val="1C240A"/>
              </a:solidFill>
              <a:latin typeface="AR Kaiti Medium Big5" pitchFamily="49" charset="-120"/>
              <a:ea typeface="AR Kaiti Medium Big5" pitchFamily="49" charset="-120"/>
            </a:rPr>
            <a:t>）。</a:t>
          </a:r>
          <a:endParaRPr lang="en-US" sz="4000" b="1" kern="1200" dirty="0">
            <a:solidFill>
              <a:srgbClr val="1C240A"/>
            </a:solidFill>
          </a:endParaRPr>
        </a:p>
      </dsp:txBody>
      <dsp:txXfrm>
        <a:off x="142001" y="142001"/>
        <a:ext cx="8859998" cy="2624910"/>
      </dsp:txXfrm>
    </dsp:sp>
    <dsp:sp modelId="{67B26230-EDAC-46D8-B2A0-997A5DD410FD}">
      <dsp:nvSpPr>
        <dsp:cNvPr id="0" name=""/>
        <dsp:cNvSpPr/>
      </dsp:nvSpPr>
      <dsp:spPr>
        <a:xfrm>
          <a:off x="0" y="3186740"/>
          <a:ext cx="9144000" cy="290891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Kaiti Medium Big5" pitchFamily="49" charset="-120"/>
              <a:ea typeface="AR Kaiti Medium Big5" pitchFamily="49" charset="-120"/>
            </a:rPr>
            <a:t>更重要的是，兩卷福音書在講題的排列上，次序極為相似：兩者都是以「論福」開始， 並且以「兩等根基」作結束，只是馬太的篇幅較長，路加的篇幅較短。</a:t>
          </a:r>
          <a:endParaRPr lang="en-US" sz="3900" kern="1200" dirty="0"/>
        </a:p>
      </dsp:txBody>
      <dsp:txXfrm>
        <a:off x="142001" y="3328741"/>
        <a:ext cx="8859998" cy="26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C2806-F62B-470A-B965-3857D250D8D0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D04862-74C8-4B37-8D79-9FC72A8E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D6DE36-1242-47DD-9055-184D766CC0FE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717602-1029-4E54-A92C-6381279C1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3705B3-C4BD-45A3-9CDA-50A6D6B817DE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69D818-607E-4914-B87F-8E60AF26B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F64E-3A87-4250-B0D3-7412F37A8C64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7035-5FC3-4694-8300-8190E617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DF86-30D5-4FD7-9943-3FC73BCDCE21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2053-CE83-41C2-9403-0DCC71445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70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6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9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8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96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F2D9A-3614-4F8B-B4A6-44B52C3D4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107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12F7C2-30B8-438D-99AB-B5D750D729D2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C4CF2-3DE9-4824-AF55-976EF197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D23C-EBE9-4209-AEDA-99477CF237A4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C298-7412-4E5D-AF30-D67269ACE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57853-214A-43E5-814C-AF20A0A876B4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267E04-527B-41E0-AD2A-D2448165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085F-9B70-4225-A5FB-FB867FC2F7BB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AA32-38A0-41E3-8A4C-2401FA995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9693F-E64E-41D1-A67A-5A320DE8D3FA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7ACCBD-B6D0-4ABC-8E77-1D76C71F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D142E6-9BDA-4BF2-9C71-D46169DC1CEA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7326F9-2576-4D58-8D0E-EBC7F1F64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BA3135-146B-43FC-B12C-F2D4A71F8DC5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A13A10-45D6-4F6F-808A-5D5FD5CEC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C5641BE-9963-4BEC-8826-426095F18F3A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891B501-3978-46CA-9BD9-0A8EAEB6B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67" r:id="rId1"/>
    <p:sldLayoutId id="2147487468" r:id="rId2"/>
    <p:sldLayoutId id="2147487469" r:id="rId3"/>
    <p:sldLayoutId id="2147487470" r:id="rId4"/>
    <p:sldLayoutId id="2147487471" r:id="rId5"/>
    <p:sldLayoutId id="2147487472" r:id="rId6"/>
    <p:sldLayoutId id="2147487473" r:id="rId7"/>
    <p:sldLayoutId id="2147487474" r:id="rId8"/>
    <p:sldLayoutId id="2147487475" r:id="rId9"/>
    <p:sldLayoutId id="2147487476" r:id="rId10"/>
    <p:sldLayoutId id="2147487477" r:id="rId11"/>
    <p:sldLayoutId id="2147487478" r:id="rId12"/>
    <p:sldLayoutId id="2147487479" r:id="rId13"/>
    <p:sldLayoutId id="2147487480" r:id="rId14"/>
    <p:sldLayoutId id="2147487481" r:id="rId15"/>
    <p:sldLayoutId id="2147487482" r:id="rId16"/>
    <p:sldLayoutId id="2147487483" r:id="rId17"/>
    <p:sldLayoutId id="2147487484" r:id="rId18"/>
    <p:sldLayoutId id="214748748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nightsmiscellany.files.wordpress.com/2012/05/listening-to-g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75"/>
            <a:ext cx="63246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457200"/>
            <a:ext cx="8229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8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誰</a:t>
            </a:r>
            <a:r>
              <a:rPr lang="zh-TW" altLang="en-US" sz="8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是有福的人</a:t>
            </a:r>
            <a:r>
              <a:rPr lang="zh-TW" altLang="en-US" sz="8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？</a:t>
            </a:r>
            <a:endParaRPr lang="en-US" alt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438400"/>
            <a:ext cx="28321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路加福音</a:t>
            </a:r>
            <a:r>
              <a:rPr lang="en-US" sz="2800" b="1" dirty="0"/>
              <a:t>6:20-31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nightsmiscellany.files.wordpress.com/2012/05/listening-to-g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143000"/>
            <a:ext cx="3878263" cy="3416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我的聆聽</a:t>
            </a:r>
            <a:endParaRPr lang="en-US" altLang="zh-TW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我的選擇</a:t>
            </a:r>
            <a:endParaRPr lang="en-US" altLang="zh-TW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我的回應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533400"/>
            <a:ext cx="7519988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二</a:t>
            </a:r>
            <a:r>
              <a:rPr lang="zh-TW" altLang="en-US" sz="4400" dirty="0"/>
              <a:t>、</a:t>
            </a:r>
            <a:r>
              <a:rPr lang="zh-TW" altLang="en-US" sz="4400" dirty="0"/>
              <a:t>耶穌對今日基督徒的挑戰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33400" y="1752600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20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耶穌舉目看著門徒說，你們貧窮的人有福了，因為神的國是你們的。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你們飢餓的人有福了，因為你們將要飽足。你們哀哭的人有福了，因為你們將要喜笑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22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人為人子恨惡你們、拒絕你們、辱罵你們、棄掉你們的名，以為是惡，你們就有福了。</a:t>
            </a:r>
            <a:endParaRPr lang="zh-TW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blechallenge.salvationarmy.org.uk/sites/biblechallenge.salvationarmy.org.uk/files/shutterstock_13260285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8001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你是否願意為著主耶穌的緣故，為著福音的緣故，</a:t>
            </a:r>
            <a:r>
              <a:rPr lang="zh-TW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甘願忍受貧窮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你是否願意為著主耶穌的緣故，為著福音的緣故，</a:t>
            </a:r>
            <a:r>
              <a:rPr lang="zh-TW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甘願忍受飢餓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你是否願意為著主耶穌的緣故，為著福音的緣故，</a:t>
            </a:r>
            <a:r>
              <a:rPr lang="zh-TW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甘願忍受痛苦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你是否願意為著主耶穌的緣故，為著福音的緣故，</a:t>
            </a:r>
            <a:r>
              <a:rPr lang="zh-TW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甘願忍受侮辱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92088"/>
            <a:ext cx="1108075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990600"/>
            <a:ext cx="8153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只是我告訴你們這聽道的人，你們的仇敵要愛他，恨你們的要待他好。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咒詛你們的要為他祝福，凌辱你們的要為他禱告。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有人打你這邊的臉，連那邊的臉也由他打，有人奪你的外衣，連裡衣也由他拿去。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30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凡求你的、就給他，有人奪你的東西去，不用再要回來。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31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你們願意人怎樣待你們，你們也要怎樣待人。」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181600"/>
            <a:ext cx="7696200" cy="13239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幸福的生活有三個因素：一是有盼望，二是有使命，三是能愛人。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c.hiphotos.baidu.com/baike/pic/item/2934349b033b5bb573f789b836d3d539b600b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362200" cy="3188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660" name="Picture 4" descr="https://lh4.ggpht.com/Swm_DRdDwvuZpY3j7PnBLtgHNi8KwmnSX20dKyyDerrjvf4s69ibZRNLPwv-d5Y49eo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662" name="Picture 6" descr="http://4.bp.blogspot.com/_X_xpV0FbiAQ/TJBk4jMjt5I/AAAAAAAAADg/fBisz924IG8/s1600/4124439934c09e8809c6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2057400" cy="312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85800"/>
            <a:ext cx="8648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6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所有的人都在追求幸福！</a:t>
            </a:r>
            <a:endParaRPr lang="en-US" altLang="en-US" sz="60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5475288"/>
            <a:ext cx="1825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奧古斯汀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神學家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3175" y="5486400"/>
            <a:ext cx="182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佛洛依德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心理學家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26213" y="5486400"/>
            <a:ext cx="2236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柏拉圖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希臘哲學家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http://us.123rf.com/400wm/400/400/yanlev/yanlev1109/yanlev110900016/10499454-collage-of-many-different-happy-human-faces-of-modern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667000" y="304800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60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你幸福嗎？</a:t>
            </a:r>
            <a:endParaRPr lang="en-US" altLang="en-US" sz="600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228600"/>
            <a:ext cx="8494713" cy="64611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一</a:t>
            </a:r>
            <a:r>
              <a:rPr lang="zh-TW" altLang="en-US" sz="36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、</a:t>
            </a:r>
            <a:r>
              <a:rPr lang="zh-TW" altLang="en-US" sz="3600" dirty="0">
                <a:solidFill>
                  <a:schemeClr val="bg1"/>
                </a:solidFill>
              </a:rPr>
              <a:t>「</a:t>
            </a:r>
            <a:r>
              <a:rPr lang="zh-TW" altLang="en-US" sz="3600" dirty="0">
                <a:solidFill>
                  <a:schemeClr val="bg1"/>
                </a:solidFill>
              </a:rPr>
              <a:t>平原寶訓」與「山上寶訓」的關</a:t>
            </a:r>
            <a:r>
              <a:rPr lang="zh-TW" altLang="en-US" sz="3600" dirty="0">
                <a:solidFill>
                  <a:schemeClr val="bg1"/>
                </a:solidFill>
              </a:rPr>
              <a:t>連</a:t>
            </a:r>
            <a:endParaRPr lang="en-US" sz="36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24579" name="Picture 7" descr="http://farm2.staticflickr.com/1235/876384215_4589ab0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82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 descr="http://hellotours.files.wordpress.com/2010/08/imgp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048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853244"/>
        </p:xfrm>
        <a:graphic>
          <a:graphicData uri="http://schemas.openxmlformats.org/drawingml/2006/table">
            <a:tbl>
              <a:tblPr/>
              <a:tblGrid>
                <a:gridCol w="2994025"/>
                <a:gridCol w="3148013"/>
                <a:gridCol w="3001962"/>
              </a:tblGrid>
              <a:tr h="6238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主 題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路加福音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馬太福音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前言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20a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五章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論福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20b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23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五章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12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論禍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24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26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五章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38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47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論愛仇敵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27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36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 Kaiti Medium Big5" pitchFamily="49" charset="-120"/>
                        <a:ea typeface="DFPBiaoKaiShu-B5" pitchFamily="66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金科玉律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31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不可論斷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37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38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瞎子領路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39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 Kaiti Medium Big5" pitchFamily="49" charset="-120"/>
                        <a:ea typeface="DFPBiaoKaiShu-B5" pitchFamily="66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老師與學生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40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 Kaiti Medium Big5" pitchFamily="49" charset="-120"/>
                        <a:ea typeface="DFPBiaoKaiShu-B5" pitchFamily="66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刺與梁木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41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42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樹與果子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43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16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20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稱呼主啊！主啊！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21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兩等根基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AR Kaiti Medium Big5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六章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47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49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..."/>
                          <a:ea typeface="AR Kaiti Medium Big5" pitchFamily="49" charset="-120"/>
                          <a:cs typeface="Times New Roman" pitchFamily="18" charset="0"/>
                        </a:rPr>
                        <a:t>七章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AR Kaiti Medium Big5" pitchFamily="49" charset="-120"/>
                          <a:cs typeface="Times New Roman" pitchFamily="18" charset="0"/>
                        </a:rPr>
                        <a:t>24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DFPBiaoKaiShu-B5" pitchFamily="66" charset="-128"/>
                          <a:cs typeface="Times New Roman" pitchFamily="18" charset="0"/>
                        </a:rPr>
                        <a:t>27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 Kaiti Medium Big5" pitchFamily="49" charset="-120"/>
                          <a:ea typeface="微軟正黑體" pitchFamily="34" charset="-120"/>
                        </a:rPr>
                        <a:t>節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..."/>
                        <a:ea typeface="...."/>
                        <a:cs typeface="....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3400" y="533400"/>
            <a:ext cx="639127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二</a:t>
            </a:r>
            <a:r>
              <a:rPr lang="zh-TW" altLang="en-US" sz="4400" dirty="0"/>
              <a:t>、人可</a:t>
            </a:r>
            <a:r>
              <a:rPr lang="zh-TW" altLang="en-US" sz="4400" dirty="0"/>
              <a:t>以創造幸福嗎</a:t>
            </a:r>
            <a:r>
              <a:rPr lang="zh-TW" altLang="en-US" sz="4400" dirty="0"/>
              <a:t>？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8" name="Picture 8" descr="http://imgcache.sina.com/?s=O8czICuSSfYCDfN4T%2B6mD6KjY1JhQgYZWF8g398vEAxnXvUOSutrpArrBxqHfHqUcgURdIh%2FC6LD9BRvRt5yVfM4Z%2BmeHuXqe1WUTh1sV3NjFuImFzOuZh15Vi4kU%2Fa%2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216650" cy="4624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657600"/>
            <a:ext cx="8229600" cy="2554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當時一個婦人喊說「那懷你胎和哺育你的真有福啊！」，耶穌說「那聽見上帝的話而遵守的人，才真有福呢！」（路加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11:27</a:t>
            </a: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6858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「你在婦女中是有福的！你所懷的胎也是有福的！」</a:t>
            </a:r>
            <a:endParaRPr lang="en-US" altLang="en-US" sz="40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2286000"/>
            <a:ext cx="685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「這相信的女子是有福的！」</a:t>
            </a:r>
            <a:endParaRPr lang="en-US" altLang="en-US" sz="40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19394</TotalTime>
  <Words>865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微軟正黑體</vt:lpstr>
      <vt:lpstr>AR Kaiti Medium Big5</vt:lpstr>
      <vt:lpstr>AR Heiti Bold Big5</vt:lpstr>
      <vt:lpstr>....</vt:lpstr>
      <vt:lpstr>Times New Roman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1343</cp:revision>
  <dcterms:created xsi:type="dcterms:W3CDTF">2010-02-20T00:55:59Z</dcterms:created>
  <dcterms:modified xsi:type="dcterms:W3CDTF">2013-11-03T15:15:30Z</dcterms:modified>
</cp:coreProperties>
</file>