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7"/>
  </p:notesMasterIdLst>
  <p:handoutMasterIdLst>
    <p:handoutMasterId r:id="rId18"/>
  </p:handoutMasterIdLst>
  <p:sldIdLst>
    <p:sldId id="479" r:id="rId2"/>
    <p:sldId id="540" r:id="rId3"/>
    <p:sldId id="541" r:id="rId4"/>
    <p:sldId id="530" r:id="rId5"/>
    <p:sldId id="535" r:id="rId6"/>
    <p:sldId id="536" r:id="rId7"/>
    <p:sldId id="542" r:id="rId8"/>
    <p:sldId id="531" r:id="rId9"/>
    <p:sldId id="543" r:id="rId10"/>
    <p:sldId id="544" r:id="rId11"/>
    <p:sldId id="532" r:id="rId12"/>
    <p:sldId id="538" r:id="rId13"/>
    <p:sldId id="537" r:id="rId14"/>
    <p:sldId id="497" r:id="rId15"/>
    <p:sldId id="539" r:id="rId16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40A"/>
    <a:srgbClr val="A50021"/>
    <a:srgbClr val="FFFF99"/>
    <a:srgbClr val="1F196D"/>
    <a:srgbClr val="692F03"/>
    <a:srgbClr val="669900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74" autoAdjust="0"/>
    <p:restoredTop sz="94524" autoAdjust="0"/>
  </p:normalViewPr>
  <p:slideViewPr>
    <p:cSldViewPr>
      <p:cViewPr>
        <p:scale>
          <a:sx n="66" d="100"/>
          <a:sy n="66" d="100"/>
        </p:scale>
        <p:origin x="-15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5CBF6-7EAE-49EC-8537-9C4E5FFB269C}" type="doc">
      <dgm:prSet loTypeId="urn:microsoft.com/office/officeart/2005/8/layout/cycle8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1D150F2-F436-4D8A-A7F7-CDCD375C219C}">
      <dgm:prSet phldrT="[Text]" custT="1"/>
      <dgm:spPr/>
      <dgm:t>
        <a:bodyPr/>
        <a:lstStyle/>
        <a:p>
          <a:r>
            <a:rPr lang="zh-TW" altLang="en-US" sz="48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富有</a:t>
          </a:r>
          <a:endParaRPr lang="en-US" altLang="en-US" sz="48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5A8C1D41-6042-4FF7-ACE9-2FAA7D9E1AD1}" type="parTrans" cxnId="{F7A1A719-140D-47FB-B580-081B755289AF}">
      <dgm:prSet/>
      <dgm:spPr/>
      <dgm:t>
        <a:bodyPr/>
        <a:lstStyle/>
        <a:p>
          <a:endParaRPr lang="en-US"/>
        </a:p>
      </dgm:t>
    </dgm:pt>
    <dgm:pt modelId="{9F8224C6-D9AC-4E56-9B64-D4EFEF17778E}" type="sibTrans" cxnId="{F7A1A719-140D-47FB-B580-081B755289AF}">
      <dgm:prSet/>
      <dgm:spPr/>
      <dgm:t>
        <a:bodyPr/>
        <a:lstStyle/>
        <a:p>
          <a:endParaRPr lang="en-US"/>
        </a:p>
      </dgm:t>
    </dgm:pt>
    <dgm:pt modelId="{740A19A9-75E7-4236-8515-FA8FBE127963}">
      <dgm:prSet phldrT="[Text]" custT="1"/>
      <dgm:spPr/>
      <dgm:t>
        <a:bodyPr/>
        <a:lstStyle/>
        <a:p>
          <a:r>
            <a:rPr lang="zh-TW" altLang="en-US" sz="4800" dirty="0" smtClean="0">
              <a:latin typeface="AR Maokai Heavy Big5" pitchFamily="49" charset="-120"/>
              <a:ea typeface="AR Maokai Heavy Big5" pitchFamily="49" charset="-120"/>
            </a:rPr>
            <a:t>非常富有</a:t>
          </a:r>
          <a:endParaRPr lang="en-US" altLang="en-US" sz="4800" dirty="0" smtClean="0">
            <a:latin typeface="AR Maokai Heavy Big5" pitchFamily="49" charset="-120"/>
            <a:ea typeface="AR Maokai Heavy Big5" pitchFamily="49" charset="-120"/>
          </a:endParaRPr>
        </a:p>
      </dgm:t>
    </dgm:pt>
    <dgm:pt modelId="{9A374FDF-CF03-4D51-9CF3-7837177A8822}" type="parTrans" cxnId="{94A6F811-F6F9-4958-ADC6-DBA73DCB642B}">
      <dgm:prSet/>
      <dgm:spPr/>
      <dgm:t>
        <a:bodyPr/>
        <a:lstStyle/>
        <a:p>
          <a:endParaRPr lang="en-US"/>
        </a:p>
      </dgm:t>
    </dgm:pt>
    <dgm:pt modelId="{5C7B70F6-CC0F-47F0-9E4F-C5C369704851}" type="sibTrans" cxnId="{94A6F811-F6F9-4958-ADC6-DBA73DCB642B}">
      <dgm:prSet/>
      <dgm:spPr/>
      <dgm:t>
        <a:bodyPr/>
        <a:lstStyle/>
        <a:p>
          <a:endParaRPr lang="en-US"/>
        </a:p>
      </dgm:t>
    </dgm:pt>
    <dgm:pt modelId="{620F4E64-3A49-47C7-9390-1C218305C4B5}">
      <dgm:prSet phldrT="[Text]" custT="1"/>
      <dgm:spPr/>
      <dgm:t>
        <a:bodyPr/>
        <a:lstStyle/>
        <a:p>
          <a:r>
            <a:rPr lang="zh-TW" altLang="en-US" sz="4800" dirty="0" smtClean="0">
              <a:latin typeface="AR Maokai Heavy Big5" pitchFamily="49" charset="-120"/>
              <a:ea typeface="AR Maokai Heavy Big5" pitchFamily="49" charset="-120"/>
            </a:rPr>
            <a:t>非常貧窮</a:t>
          </a:r>
          <a:endParaRPr lang="en-US" altLang="en-US" sz="4800" dirty="0" smtClean="0">
            <a:latin typeface="AR Maokai Heavy Big5" pitchFamily="49" charset="-120"/>
            <a:ea typeface="AR Maokai Heavy Big5" pitchFamily="49" charset="-120"/>
          </a:endParaRPr>
        </a:p>
      </dgm:t>
    </dgm:pt>
    <dgm:pt modelId="{E0575BE8-4894-448A-9040-1D4F2F603F01}" type="parTrans" cxnId="{63F59ECA-1621-4750-BB61-09DE8F7FB9A1}">
      <dgm:prSet/>
      <dgm:spPr/>
      <dgm:t>
        <a:bodyPr/>
        <a:lstStyle/>
        <a:p>
          <a:endParaRPr lang="en-US"/>
        </a:p>
      </dgm:t>
    </dgm:pt>
    <dgm:pt modelId="{246273EF-9078-4EEC-8793-124211F69EEC}" type="sibTrans" cxnId="{63F59ECA-1621-4750-BB61-09DE8F7FB9A1}">
      <dgm:prSet/>
      <dgm:spPr/>
      <dgm:t>
        <a:bodyPr/>
        <a:lstStyle/>
        <a:p>
          <a:endParaRPr lang="en-US"/>
        </a:p>
      </dgm:t>
    </dgm:pt>
    <dgm:pt modelId="{5225B75D-7950-402F-96FF-47D77D96E8AF}">
      <dgm:prSet custT="1"/>
      <dgm:spPr/>
      <dgm:t>
        <a:bodyPr/>
        <a:lstStyle/>
        <a:p>
          <a:r>
            <a:rPr lang="zh-TW" altLang="en-US" sz="4800" dirty="0" smtClean="0">
              <a:latin typeface="AR Maokai Heavy Big5" pitchFamily="49" charset="-120"/>
              <a:ea typeface="AR Maokai Heavy Big5" pitchFamily="49" charset="-120"/>
            </a:rPr>
            <a:t>貧窮</a:t>
          </a:r>
          <a:endParaRPr lang="en-US" altLang="en-US" sz="4800" dirty="0">
            <a:latin typeface="AR Maokai Heavy Big5" pitchFamily="49" charset="-120"/>
            <a:ea typeface="AR Maokai Heavy Big5" pitchFamily="49" charset="-120"/>
          </a:endParaRPr>
        </a:p>
      </dgm:t>
    </dgm:pt>
    <dgm:pt modelId="{62732017-E806-42F4-BD78-6DDDB4BE2F14}" type="parTrans" cxnId="{D2E81EF6-7E73-43F1-8FB6-889580050170}">
      <dgm:prSet/>
      <dgm:spPr/>
      <dgm:t>
        <a:bodyPr/>
        <a:lstStyle/>
        <a:p>
          <a:endParaRPr lang="en-US"/>
        </a:p>
      </dgm:t>
    </dgm:pt>
    <dgm:pt modelId="{D812693E-B75B-4730-A987-573DD9F23014}" type="sibTrans" cxnId="{D2E81EF6-7E73-43F1-8FB6-889580050170}">
      <dgm:prSet/>
      <dgm:spPr/>
      <dgm:t>
        <a:bodyPr/>
        <a:lstStyle/>
        <a:p>
          <a:endParaRPr lang="en-US"/>
        </a:p>
      </dgm:t>
    </dgm:pt>
    <dgm:pt modelId="{1CEAE1AA-49EC-409F-88F8-4FCFC9CEBE19}">
      <dgm:prSet custT="1"/>
      <dgm:spPr/>
      <dgm:t>
        <a:bodyPr/>
        <a:lstStyle/>
        <a:p>
          <a:r>
            <a:rPr lang="zh-TW" altLang="en-US" sz="4800" dirty="0" smtClean="0">
              <a:latin typeface="AR Maokai Heavy Big5" pitchFamily="49" charset="-120"/>
              <a:ea typeface="AR Maokai Heavy Big5" pitchFamily="49" charset="-120"/>
            </a:rPr>
            <a:t>一般</a:t>
          </a:r>
          <a:endParaRPr lang="en-US" sz="4800" dirty="0">
            <a:latin typeface="AR Maokai Heavy Big5" pitchFamily="49" charset="-120"/>
            <a:ea typeface="AR Maokai Heavy Big5" pitchFamily="49" charset="-120"/>
          </a:endParaRPr>
        </a:p>
      </dgm:t>
    </dgm:pt>
    <dgm:pt modelId="{F4B92462-BFF9-473E-AB3E-87F3DC6D044A}" type="parTrans" cxnId="{7A456781-CA94-44E3-B62F-2D408A1F80CD}">
      <dgm:prSet/>
      <dgm:spPr/>
      <dgm:t>
        <a:bodyPr/>
        <a:lstStyle/>
        <a:p>
          <a:endParaRPr lang="en-US"/>
        </a:p>
      </dgm:t>
    </dgm:pt>
    <dgm:pt modelId="{62FD5B99-DBB1-4826-B1B1-57F079FBE7CD}" type="sibTrans" cxnId="{7A456781-CA94-44E3-B62F-2D408A1F80CD}">
      <dgm:prSet/>
      <dgm:spPr/>
      <dgm:t>
        <a:bodyPr/>
        <a:lstStyle/>
        <a:p>
          <a:endParaRPr lang="en-US"/>
        </a:p>
      </dgm:t>
    </dgm:pt>
    <dgm:pt modelId="{66FF6FFA-E223-4F0C-A2AC-16CA2DCC6902}" type="pres">
      <dgm:prSet presAssocID="{2145CBF6-7EAE-49EC-8537-9C4E5FFB269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84C2AD-CB82-49DA-9E51-C0FC207A6C75}" type="pres">
      <dgm:prSet presAssocID="{2145CBF6-7EAE-49EC-8537-9C4E5FFB269C}" presName="wedge1" presStyleLbl="node1" presStyleIdx="0" presStyleCnt="5"/>
      <dgm:spPr/>
      <dgm:t>
        <a:bodyPr/>
        <a:lstStyle/>
        <a:p>
          <a:endParaRPr lang="en-US"/>
        </a:p>
      </dgm:t>
    </dgm:pt>
    <dgm:pt modelId="{7BC21E47-3091-4033-9EE2-53CC6447BC2B}" type="pres">
      <dgm:prSet presAssocID="{2145CBF6-7EAE-49EC-8537-9C4E5FFB269C}" presName="dummy1a" presStyleCnt="0"/>
      <dgm:spPr/>
    </dgm:pt>
    <dgm:pt modelId="{E6190EF4-08DE-4029-91A2-F79455CB4340}" type="pres">
      <dgm:prSet presAssocID="{2145CBF6-7EAE-49EC-8537-9C4E5FFB269C}" presName="dummy1b" presStyleCnt="0"/>
      <dgm:spPr/>
    </dgm:pt>
    <dgm:pt modelId="{453A4627-E26E-4741-A3D4-858C19DE3799}" type="pres">
      <dgm:prSet presAssocID="{2145CBF6-7EAE-49EC-8537-9C4E5FFB269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BDEE0-8FDD-4B96-84FE-67666E833B0B}" type="pres">
      <dgm:prSet presAssocID="{2145CBF6-7EAE-49EC-8537-9C4E5FFB269C}" presName="wedge2" presStyleLbl="node1" presStyleIdx="1" presStyleCnt="5"/>
      <dgm:spPr/>
      <dgm:t>
        <a:bodyPr/>
        <a:lstStyle/>
        <a:p>
          <a:endParaRPr lang="en-US"/>
        </a:p>
      </dgm:t>
    </dgm:pt>
    <dgm:pt modelId="{E885021B-41B6-4106-9641-A7B62F618BF9}" type="pres">
      <dgm:prSet presAssocID="{2145CBF6-7EAE-49EC-8537-9C4E5FFB269C}" presName="dummy2a" presStyleCnt="0"/>
      <dgm:spPr/>
    </dgm:pt>
    <dgm:pt modelId="{9758100D-200A-4DD1-9A63-067BBA50AAC1}" type="pres">
      <dgm:prSet presAssocID="{2145CBF6-7EAE-49EC-8537-9C4E5FFB269C}" presName="dummy2b" presStyleCnt="0"/>
      <dgm:spPr/>
    </dgm:pt>
    <dgm:pt modelId="{628E9756-B044-4204-9F1F-FB3744A42F8D}" type="pres">
      <dgm:prSet presAssocID="{2145CBF6-7EAE-49EC-8537-9C4E5FFB269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28974-9103-4C2E-9C8D-80A0C0B92CFC}" type="pres">
      <dgm:prSet presAssocID="{2145CBF6-7EAE-49EC-8537-9C4E5FFB269C}" presName="wedge3" presStyleLbl="node1" presStyleIdx="2" presStyleCnt="5"/>
      <dgm:spPr/>
      <dgm:t>
        <a:bodyPr/>
        <a:lstStyle/>
        <a:p>
          <a:endParaRPr lang="en-US"/>
        </a:p>
      </dgm:t>
    </dgm:pt>
    <dgm:pt modelId="{AB92A35B-8657-42B0-8676-BD3385FC6491}" type="pres">
      <dgm:prSet presAssocID="{2145CBF6-7EAE-49EC-8537-9C4E5FFB269C}" presName="dummy3a" presStyleCnt="0"/>
      <dgm:spPr/>
    </dgm:pt>
    <dgm:pt modelId="{2AB73667-4F8F-480E-8E36-D72E1E8CC7A2}" type="pres">
      <dgm:prSet presAssocID="{2145CBF6-7EAE-49EC-8537-9C4E5FFB269C}" presName="dummy3b" presStyleCnt="0"/>
      <dgm:spPr/>
    </dgm:pt>
    <dgm:pt modelId="{351AB4AE-E08E-424E-A586-D356E6822893}" type="pres">
      <dgm:prSet presAssocID="{2145CBF6-7EAE-49EC-8537-9C4E5FFB269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48D0F-9706-448A-A621-750A8F28B8DB}" type="pres">
      <dgm:prSet presAssocID="{2145CBF6-7EAE-49EC-8537-9C4E5FFB269C}" presName="wedge4" presStyleLbl="node1" presStyleIdx="3" presStyleCnt="5"/>
      <dgm:spPr/>
      <dgm:t>
        <a:bodyPr/>
        <a:lstStyle/>
        <a:p>
          <a:endParaRPr lang="en-US"/>
        </a:p>
      </dgm:t>
    </dgm:pt>
    <dgm:pt modelId="{5EBFFFD5-63DF-471D-80EC-05F5DEF48C4F}" type="pres">
      <dgm:prSet presAssocID="{2145CBF6-7EAE-49EC-8537-9C4E5FFB269C}" presName="dummy4a" presStyleCnt="0"/>
      <dgm:spPr/>
    </dgm:pt>
    <dgm:pt modelId="{B4427207-AA09-449B-8DBF-D7DB7F62E6F1}" type="pres">
      <dgm:prSet presAssocID="{2145CBF6-7EAE-49EC-8537-9C4E5FFB269C}" presName="dummy4b" presStyleCnt="0"/>
      <dgm:spPr/>
    </dgm:pt>
    <dgm:pt modelId="{7B7EF76B-DDD1-401E-B581-4D87B4A3B0A7}" type="pres">
      <dgm:prSet presAssocID="{2145CBF6-7EAE-49EC-8537-9C4E5FFB269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FC67C-9956-48E8-8DFC-862530D5DFEA}" type="pres">
      <dgm:prSet presAssocID="{2145CBF6-7EAE-49EC-8537-9C4E5FFB269C}" presName="wedge5" presStyleLbl="node1" presStyleIdx="4" presStyleCnt="5"/>
      <dgm:spPr/>
      <dgm:t>
        <a:bodyPr/>
        <a:lstStyle/>
        <a:p>
          <a:endParaRPr lang="en-US"/>
        </a:p>
      </dgm:t>
    </dgm:pt>
    <dgm:pt modelId="{02460EA3-CFA1-4AF3-8717-87E6E7C42E66}" type="pres">
      <dgm:prSet presAssocID="{2145CBF6-7EAE-49EC-8537-9C4E5FFB269C}" presName="dummy5a" presStyleCnt="0"/>
      <dgm:spPr/>
    </dgm:pt>
    <dgm:pt modelId="{3DFC2EF1-89D8-4586-91D8-F203885561B7}" type="pres">
      <dgm:prSet presAssocID="{2145CBF6-7EAE-49EC-8537-9C4E5FFB269C}" presName="dummy5b" presStyleCnt="0"/>
      <dgm:spPr/>
    </dgm:pt>
    <dgm:pt modelId="{3DAF93A1-B41C-4753-92E7-330E5A45FC92}" type="pres">
      <dgm:prSet presAssocID="{2145CBF6-7EAE-49EC-8537-9C4E5FFB269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528DC-7561-4023-B0C6-1849FB4579FC}" type="pres">
      <dgm:prSet presAssocID="{9F8224C6-D9AC-4E56-9B64-D4EFEF17778E}" presName="arrowWedge1" presStyleLbl="fgSibTrans2D1" presStyleIdx="0" presStyleCnt="5"/>
      <dgm:spPr/>
    </dgm:pt>
    <dgm:pt modelId="{1BB25695-9F36-4F91-9C04-0CD76D403F7A}" type="pres">
      <dgm:prSet presAssocID="{5C7B70F6-CC0F-47F0-9E4F-C5C369704851}" presName="arrowWedge2" presStyleLbl="fgSibTrans2D1" presStyleIdx="1" presStyleCnt="5"/>
      <dgm:spPr/>
    </dgm:pt>
    <dgm:pt modelId="{8C7AE2E2-78B9-4979-BF5B-6AF8DABBBF92}" type="pres">
      <dgm:prSet presAssocID="{246273EF-9078-4EEC-8793-124211F69EEC}" presName="arrowWedge3" presStyleLbl="fgSibTrans2D1" presStyleIdx="2" presStyleCnt="5"/>
      <dgm:spPr/>
    </dgm:pt>
    <dgm:pt modelId="{7B81AF2C-A3ED-47BA-8F51-70231AB3D840}" type="pres">
      <dgm:prSet presAssocID="{D812693E-B75B-4730-A987-573DD9F23014}" presName="arrowWedge4" presStyleLbl="fgSibTrans2D1" presStyleIdx="3" presStyleCnt="5"/>
      <dgm:spPr/>
    </dgm:pt>
    <dgm:pt modelId="{EBF19AB7-EE9B-4B0D-AD88-FC4306D4121C}" type="pres">
      <dgm:prSet presAssocID="{62FD5B99-DBB1-4826-B1B1-57F079FBE7CD}" presName="arrowWedge5" presStyleLbl="fgSibTrans2D1" presStyleIdx="4" presStyleCnt="5"/>
      <dgm:spPr/>
    </dgm:pt>
  </dgm:ptLst>
  <dgm:cxnLst>
    <dgm:cxn modelId="{B4531DE2-B54D-4834-BF69-79F1DC4C8D4F}" type="presOf" srcId="{1CEAE1AA-49EC-409F-88F8-4FCFC9CEBE19}" destId="{924FC67C-9956-48E8-8DFC-862530D5DFEA}" srcOrd="0" destOrd="0" presId="urn:microsoft.com/office/officeart/2005/8/layout/cycle8"/>
    <dgm:cxn modelId="{4D340557-66E5-46BB-A2D7-5518534DDE3F}" type="presOf" srcId="{2145CBF6-7EAE-49EC-8537-9C4E5FFB269C}" destId="{66FF6FFA-E223-4F0C-A2AC-16CA2DCC6902}" srcOrd="0" destOrd="0" presId="urn:microsoft.com/office/officeart/2005/8/layout/cycle8"/>
    <dgm:cxn modelId="{13D2C468-0B92-46FA-B4A1-2B9E916294FE}" type="presOf" srcId="{E1D150F2-F436-4D8A-A7F7-CDCD375C219C}" destId="{B484C2AD-CB82-49DA-9E51-C0FC207A6C75}" srcOrd="0" destOrd="0" presId="urn:microsoft.com/office/officeart/2005/8/layout/cycle8"/>
    <dgm:cxn modelId="{B5FD4750-160E-45FE-B89B-21C1111EADA7}" type="presOf" srcId="{740A19A9-75E7-4236-8515-FA8FBE127963}" destId="{DCABDEE0-8FDD-4B96-84FE-67666E833B0B}" srcOrd="0" destOrd="0" presId="urn:microsoft.com/office/officeart/2005/8/layout/cycle8"/>
    <dgm:cxn modelId="{6C478E1A-8BE9-48B5-8BAB-DD731E031FC8}" type="presOf" srcId="{5225B75D-7950-402F-96FF-47D77D96E8AF}" destId="{15C48D0F-9706-448A-A621-750A8F28B8DB}" srcOrd="0" destOrd="0" presId="urn:microsoft.com/office/officeart/2005/8/layout/cycle8"/>
    <dgm:cxn modelId="{A94AA19B-BF87-418D-B814-27A48440D490}" type="presOf" srcId="{620F4E64-3A49-47C7-9390-1C218305C4B5}" destId="{351AB4AE-E08E-424E-A586-D356E6822893}" srcOrd="1" destOrd="0" presId="urn:microsoft.com/office/officeart/2005/8/layout/cycle8"/>
    <dgm:cxn modelId="{309D8B65-BA4D-4186-AE95-FC1757113119}" type="presOf" srcId="{1CEAE1AA-49EC-409F-88F8-4FCFC9CEBE19}" destId="{3DAF93A1-B41C-4753-92E7-330E5A45FC92}" srcOrd="1" destOrd="0" presId="urn:microsoft.com/office/officeart/2005/8/layout/cycle8"/>
    <dgm:cxn modelId="{8D5FF1E0-7033-4BBF-85A0-B73501B6C50E}" type="presOf" srcId="{740A19A9-75E7-4236-8515-FA8FBE127963}" destId="{628E9756-B044-4204-9F1F-FB3744A42F8D}" srcOrd="1" destOrd="0" presId="urn:microsoft.com/office/officeart/2005/8/layout/cycle8"/>
    <dgm:cxn modelId="{29C73865-CA5D-42E8-8C6A-107FED0105E9}" type="presOf" srcId="{E1D150F2-F436-4D8A-A7F7-CDCD375C219C}" destId="{453A4627-E26E-4741-A3D4-858C19DE3799}" srcOrd="1" destOrd="0" presId="urn:microsoft.com/office/officeart/2005/8/layout/cycle8"/>
    <dgm:cxn modelId="{63F59ECA-1621-4750-BB61-09DE8F7FB9A1}" srcId="{2145CBF6-7EAE-49EC-8537-9C4E5FFB269C}" destId="{620F4E64-3A49-47C7-9390-1C218305C4B5}" srcOrd="2" destOrd="0" parTransId="{E0575BE8-4894-448A-9040-1D4F2F603F01}" sibTransId="{246273EF-9078-4EEC-8793-124211F69EEC}"/>
    <dgm:cxn modelId="{A9FF20FF-59F8-4A4A-8D99-435C2ABE5A99}" type="presOf" srcId="{5225B75D-7950-402F-96FF-47D77D96E8AF}" destId="{7B7EF76B-DDD1-401E-B581-4D87B4A3B0A7}" srcOrd="1" destOrd="0" presId="urn:microsoft.com/office/officeart/2005/8/layout/cycle8"/>
    <dgm:cxn modelId="{94A6F811-F6F9-4958-ADC6-DBA73DCB642B}" srcId="{2145CBF6-7EAE-49EC-8537-9C4E5FFB269C}" destId="{740A19A9-75E7-4236-8515-FA8FBE127963}" srcOrd="1" destOrd="0" parTransId="{9A374FDF-CF03-4D51-9CF3-7837177A8822}" sibTransId="{5C7B70F6-CC0F-47F0-9E4F-C5C369704851}"/>
    <dgm:cxn modelId="{A97ED465-818C-46F0-AB0F-C346E48FD0CC}" type="presOf" srcId="{620F4E64-3A49-47C7-9390-1C218305C4B5}" destId="{14628974-9103-4C2E-9C8D-80A0C0B92CFC}" srcOrd="0" destOrd="0" presId="urn:microsoft.com/office/officeart/2005/8/layout/cycle8"/>
    <dgm:cxn modelId="{D2E81EF6-7E73-43F1-8FB6-889580050170}" srcId="{2145CBF6-7EAE-49EC-8537-9C4E5FFB269C}" destId="{5225B75D-7950-402F-96FF-47D77D96E8AF}" srcOrd="3" destOrd="0" parTransId="{62732017-E806-42F4-BD78-6DDDB4BE2F14}" sibTransId="{D812693E-B75B-4730-A987-573DD9F23014}"/>
    <dgm:cxn modelId="{F7A1A719-140D-47FB-B580-081B755289AF}" srcId="{2145CBF6-7EAE-49EC-8537-9C4E5FFB269C}" destId="{E1D150F2-F436-4D8A-A7F7-CDCD375C219C}" srcOrd="0" destOrd="0" parTransId="{5A8C1D41-6042-4FF7-ACE9-2FAA7D9E1AD1}" sibTransId="{9F8224C6-D9AC-4E56-9B64-D4EFEF17778E}"/>
    <dgm:cxn modelId="{7A456781-CA94-44E3-B62F-2D408A1F80CD}" srcId="{2145CBF6-7EAE-49EC-8537-9C4E5FFB269C}" destId="{1CEAE1AA-49EC-409F-88F8-4FCFC9CEBE19}" srcOrd="4" destOrd="0" parTransId="{F4B92462-BFF9-473E-AB3E-87F3DC6D044A}" sibTransId="{62FD5B99-DBB1-4826-B1B1-57F079FBE7CD}"/>
    <dgm:cxn modelId="{2740E342-6B28-4397-AB22-8794200F5AFC}" type="presParOf" srcId="{66FF6FFA-E223-4F0C-A2AC-16CA2DCC6902}" destId="{B484C2AD-CB82-49DA-9E51-C0FC207A6C75}" srcOrd="0" destOrd="0" presId="urn:microsoft.com/office/officeart/2005/8/layout/cycle8"/>
    <dgm:cxn modelId="{10B61B7C-3AE4-477E-A587-AC1BF43B2467}" type="presParOf" srcId="{66FF6FFA-E223-4F0C-A2AC-16CA2DCC6902}" destId="{7BC21E47-3091-4033-9EE2-53CC6447BC2B}" srcOrd="1" destOrd="0" presId="urn:microsoft.com/office/officeart/2005/8/layout/cycle8"/>
    <dgm:cxn modelId="{08CBAED8-9882-4293-AC64-AAC9B5F12F98}" type="presParOf" srcId="{66FF6FFA-E223-4F0C-A2AC-16CA2DCC6902}" destId="{E6190EF4-08DE-4029-91A2-F79455CB4340}" srcOrd="2" destOrd="0" presId="urn:microsoft.com/office/officeart/2005/8/layout/cycle8"/>
    <dgm:cxn modelId="{47D81EF2-CE21-4938-9C21-901462042B91}" type="presParOf" srcId="{66FF6FFA-E223-4F0C-A2AC-16CA2DCC6902}" destId="{453A4627-E26E-4741-A3D4-858C19DE3799}" srcOrd="3" destOrd="0" presId="urn:microsoft.com/office/officeart/2005/8/layout/cycle8"/>
    <dgm:cxn modelId="{7E8EB426-A13A-450E-AC91-C67EF312EAFC}" type="presParOf" srcId="{66FF6FFA-E223-4F0C-A2AC-16CA2DCC6902}" destId="{DCABDEE0-8FDD-4B96-84FE-67666E833B0B}" srcOrd="4" destOrd="0" presId="urn:microsoft.com/office/officeart/2005/8/layout/cycle8"/>
    <dgm:cxn modelId="{D7692F71-3E81-4440-AC1A-53D0460F7529}" type="presParOf" srcId="{66FF6FFA-E223-4F0C-A2AC-16CA2DCC6902}" destId="{E885021B-41B6-4106-9641-A7B62F618BF9}" srcOrd="5" destOrd="0" presId="urn:microsoft.com/office/officeart/2005/8/layout/cycle8"/>
    <dgm:cxn modelId="{BA019BBD-CB40-40D3-8BB5-594AD5C6CCEF}" type="presParOf" srcId="{66FF6FFA-E223-4F0C-A2AC-16CA2DCC6902}" destId="{9758100D-200A-4DD1-9A63-067BBA50AAC1}" srcOrd="6" destOrd="0" presId="urn:microsoft.com/office/officeart/2005/8/layout/cycle8"/>
    <dgm:cxn modelId="{13BF1726-206F-4F5D-97D7-142256C418BB}" type="presParOf" srcId="{66FF6FFA-E223-4F0C-A2AC-16CA2DCC6902}" destId="{628E9756-B044-4204-9F1F-FB3744A42F8D}" srcOrd="7" destOrd="0" presId="urn:microsoft.com/office/officeart/2005/8/layout/cycle8"/>
    <dgm:cxn modelId="{F9955DB5-5053-4086-860D-E8AEA919C64C}" type="presParOf" srcId="{66FF6FFA-E223-4F0C-A2AC-16CA2DCC6902}" destId="{14628974-9103-4C2E-9C8D-80A0C0B92CFC}" srcOrd="8" destOrd="0" presId="urn:microsoft.com/office/officeart/2005/8/layout/cycle8"/>
    <dgm:cxn modelId="{BBE56ADA-B636-464A-8DA0-9B83999A660E}" type="presParOf" srcId="{66FF6FFA-E223-4F0C-A2AC-16CA2DCC6902}" destId="{AB92A35B-8657-42B0-8676-BD3385FC6491}" srcOrd="9" destOrd="0" presId="urn:microsoft.com/office/officeart/2005/8/layout/cycle8"/>
    <dgm:cxn modelId="{3DD09D54-E84E-4054-B960-2D07825E2869}" type="presParOf" srcId="{66FF6FFA-E223-4F0C-A2AC-16CA2DCC6902}" destId="{2AB73667-4F8F-480E-8E36-D72E1E8CC7A2}" srcOrd="10" destOrd="0" presId="urn:microsoft.com/office/officeart/2005/8/layout/cycle8"/>
    <dgm:cxn modelId="{9E14C838-3BB5-41BE-8602-8A25802B47B1}" type="presParOf" srcId="{66FF6FFA-E223-4F0C-A2AC-16CA2DCC6902}" destId="{351AB4AE-E08E-424E-A586-D356E6822893}" srcOrd="11" destOrd="0" presId="urn:microsoft.com/office/officeart/2005/8/layout/cycle8"/>
    <dgm:cxn modelId="{4F5CA952-560E-44CA-9DC5-E40073120111}" type="presParOf" srcId="{66FF6FFA-E223-4F0C-A2AC-16CA2DCC6902}" destId="{15C48D0F-9706-448A-A621-750A8F28B8DB}" srcOrd="12" destOrd="0" presId="urn:microsoft.com/office/officeart/2005/8/layout/cycle8"/>
    <dgm:cxn modelId="{D1D5CE04-FED0-4500-B9CD-C3A7D39CC8B1}" type="presParOf" srcId="{66FF6FFA-E223-4F0C-A2AC-16CA2DCC6902}" destId="{5EBFFFD5-63DF-471D-80EC-05F5DEF48C4F}" srcOrd="13" destOrd="0" presId="urn:microsoft.com/office/officeart/2005/8/layout/cycle8"/>
    <dgm:cxn modelId="{250D9030-6136-41A1-8B43-6BC685FFE8E1}" type="presParOf" srcId="{66FF6FFA-E223-4F0C-A2AC-16CA2DCC6902}" destId="{B4427207-AA09-449B-8DBF-D7DB7F62E6F1}" srcOrd="14" destOrd="0" presId="urn:microsoft.com/office/officeart/2005/8/layout/cycle8"/>
    <dgm:cxn modelId="{265421CB-01FA-49E1-B5E3-B84FFF5F9BF1}" type="presParOf" srcId="{66FF6FFA-E223-4F0C-A2AC-16CA2DCC6902}" destId="{7B7EF76B-DDD1-401E-B581-4D87B4A3B0A7}" srcOrd="15" destOrd="0" presId="urn:microsoft.com/office/officeart/2005/8/layout/cycle8"/>
    <dgm:cxn modelId="{49DEABCC-20F9-4497-A021-9400773D7A33}" type="presParOf" srcId="{66FF6FFA-E223-4F0C-A2AC-16CA2DCC6902}" destId="{924FC67C-9956-48E8-8DFC-862530D5DFEA}" srcOrd="16" destOrd="0" presId="urn:microsoft.com/office/officeart/2005/8/layout/cycle8"/>
    <dgm:cxn modelId="{9CE70C62-9387-4CFF-A85F-D80D9567BF97}" type="presParOf" srcId="{66FF6FFA-E223-4F0C-A2AC-16CA2DCC6902}" destId="{02460EA3-CFA1-4AF3-8717-87E6E7C42E66}" srcOrd="17" destOrd="0" presId="urn:microsoft.com/office/officeart/2005/8/layout/cycle8"/>
    <dgm:cxn modelId="{A408AB8C-5CFF-4D38-9293-D82257FF0A7F}" type="presParOf" srcId="{66FF6FFA-E223-4F0C-A2AC-16CA2DCC6902}" destId="{3DFC2EF1-89D8-4586-91D8-F203885561B7}" srcOrd="18" destOrd="0" presId="urn:microsoft.com/office/officeart/2005/8/layout/cycle8"/>
    <dgm:cxn modelId="{D2335843-3E7A-44D6-920B-FC4F1F868688}" type="presParOf" srcId="{66FF6FFA-E223-4F0C-A2AC-16CA2DCC6902}" destId="{3DAF93A1-B41C-4753-92E7-330E5A45FC92}" srcOrd="19" destOrd="0" presId="urn:microsoft.com/office/officeart/2005/8/layout/cycle8"/>
    <dgm:cxn modelId="{A9CE3C01-014D-4764-9510-F7CC044B3443}" type="presParOf" srcId="{66FF6FFA-E223-4F0C-A2AC-16CA2DCC6902}" destId="{E35528DC-7561-4023-B0C6-1849FB4579FC}" srcOrd="20" destOrd="0" presId="urn:microsoft.com/office/officeart/2005/8/layout/cycle8"/>
    <dgm:cxn modelId="{0E7FC2A5-BD27-4290-A7DB-32C9EEDF2CA1}" type="presParOf" srcId="{66FF6FFA-E223-4F0C-A2AC-16CA2DCC6902}" destId="{1BB25695-9F36-4F91-9C04-0CD76D403F7A}" srcOrd="21" destOrd="0" presId="urn:microsoft.com/office/officeart/2005/8/layout/cycle8"/>
    <dgm:cxn modelId="{1178055D-68EE-4A91-A327-A399BCD5AA60}" type="presParOf" srcId="{66FF6FFA-E223-4F0C-A2AC-16CA2DCC6902}" destId="{8C7AE2E2-78B9-4979-BF5B-6AF8DABBBF92}" srcOrd="22" destOrd="0" presId="urn:microsoft.com/office/officeart/2005/8/layout/cycle8"/>
    <dgm:cxn modelId="{BD0D88F1-451D-44BA-AAFC-74D9294B5D08}" type="presParOf" srcId="{66FF6FFA-E223-4F0C-A2AC-16CA2DCC6902}" destId="{7B81AF2C-A3ED-47BA-8F51-70231AB3D840}" srcOrd="23" destOrd="0" presId="urn:microsoft.com/office/officeart/2005/8/layout/cycle8"/>
    <dgm:cxn modelId="{8CA6695D-A158-484F-A3A0-79DCDDDFC51A}" type="presParOf" srcId="{66FF6FFA-E223-4F0C-A2AC-16CA2DCC6902}" destId="{EBF19AB7-EE9B-4B0D-AD88-FC4306D4121C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A4C4A8-0BF1-4ABC-828B-C8D4380066BB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CF9727E3-2DE3-4DEC-B2B9-F816A346B7AC}">
      <dgm:prSet phldrT="[Text]" custT="1"/>
      <dgm:spPr/>
      <dgm:t>
        <a:bodyPr/>
        <a:lstStyle/>
        <a:p>
          <a:r>
            <a:rPr lang="zh-TW" sz="3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第一位財主</a:t>
          </a:r>
          <a:r>
            <a:rPr lang="en-US" altLang="zh-TW" sz="3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—</a:t>
          </a:r>
          <a:r>
            <a:rPr lang="zh-TW" altLang="en-US" sz="3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無知的財主</a:t>
          </a:r>
          <a:endParaRPr lang="en-US" sz="3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DE140E80-5CDF-4617-A6D3-4B7B05B183F7}" type="parTrans" cxnId="{E46DFC86-8F10-4401-B9E3-EAD21379D8A3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F41537B3-BB13-4C38-B5EF-1CD07AE1CEC7}" type="sibTrans" cxnId="{E46DFC86-8F10-4401-B9E3-EAD21379D8A3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0C151895-80FB-4B4E-8655-56BAE7AD0B72}">
      <dgm:prSet phldrT="[Text]" custT="1"/>
      <dgm:spPr/>
      <dgm:t>
        <a:bodyPr/>
        <a:lstStyle/>
        <a:p>
          <a:r>
            <a:rPr lang="zh-TW" sz="3200" dirty="0" smtClean="0">
              <a:latin typeface="AR Maokai Heavy Big5" pitchFamily="49" charset="-120"/>
              <a:ea typeface="AR Maokai Heavy Big5" pitchFamily="49" charset="-120"/>
            </a:rPr>
            <a:t>第</a:t>
          </a:r>
          <a:r>
            <a:rPr lang="zh-TW" altLang="en-US" sz="3200" dirty="0" smtClean="0">
              <a:latin typeface="AR Maokai Heavy Big5" pitchFamily="49" charset="-120"/>
              <a:ea typeface="AR Maokai Heavy Big5" pitchFamily="49" charset="-120"/>
            </a:rPr>
            <a:t>二</a:t>
          </a:r>
          <a:r>
            <a:rPr lang="zh-TW" sz="3200" dirty="0" smtClean="0">
              <a:latin typeface="AR Maokai Heavy Big5" pitchFamily="49" charset="-120"/>
              <a:ea typeface="AR Maokai Heavy Big5" pitchFamily="49" charset="-120"/>
            </a:rPr>
            <a:t>位財主</a:t>
          </a:r>
          <a:r>
            <a:rPr lang="en-US" altLang="zh-TW" sz="3200" dirty="0" smtClean="0">
              <a:latin typeface="AR Maokai Heavy Big5" pitchFamily="49" charset="-120"/>
              <a:ea typeface="AR Maokai Heavy Big5" pitchFamily="49" charset="-120"/>
            </a:rPr>
            <a:t>—</a:t>
          </a:r>
          <a:r>
            <a:rPr lang="zh-TW" altLang="en-US" sz="3200" dirty="0" smtClean="0">
              <a:latin typeface="AR Maokai Heavy Big5" pitchFamily="49" charset="-120"/>
              <a:ea typeface="AR Maokai Heavy Big5" pitchFamily="49" charset="-120"/>
            </a:rPr>
            <a:t>後悔的財主</a:t>
          </a:r>
          <a:endParaRPr lang="en-US" sz="3200" dirty="0">
            <a:latin typeface="AR Maokai Heavy Big5" pitchFamily="49" charset="-120"/>
            <a:ea typeface="AR Maokai Heavy Big5" pitchFamily="49" charset="-120"/>
          </a:endParaRPr>
        </a:p>
      </dgm:t>
    </dgm:pt>
    <dgm:pt modelId="{34DE7CBB-008F-4D17-BBCB-D06866B9DB73}" type="parTrans" cxnId="{B305921B-6DBD-4378-B1F1-CD27138FD2C2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EAA9D798-C71B-4FA7-94FF-13C61565B28D}" type="sibTrans" cxnId="{B305921B-6DBD-4378-B1F1-CD27138FD2C2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B14BD40D-AE7E-4C4E-A382-30B9DEC4F10D}">
      <dgm:prSet phldrT="[Text]" custT="1"/>
      <dgm:spPr/>
      <dgm:t>
        <a:bodyPr/>
        <a:lstStyle/>
        <a:p>
          <a:r>
            <a:rPr lang="zh-TW" sz="3200" dirty="0" smtClean="0">
              <a:latin typeface="AR Maokai Heavy Big5" pitchFamily="49" charset="-120"/>
              <a:ea typeface="AR Maokai Heavy Big5" pitchFamily="49" charset="-120"/>
            </a:rPr>
            <a:t>第</a:t>
          </a:r>
          <a:r>
            <a:rPr lang="zh-TW" altLang="en-US" sz="3200" dirty="0" smtClean="0">
              <a:latin typeface="AR Maokai Heavy Big5" pitchFamily="49" charset="-120"/>
              <a:ea typeface="AR Maokai Heavy Big5" pitchFamily="49" charset="-120"/>
            </a:rPr>
            <a:t>三</a:t>
          </a:r>
          <a:r>
            <a:rPr lang="zh-TW" sz="3200" dirty="0" smtClean="0">
              <a:latin typeface="AR Maokai Heavy Big5" pitchFamily="49" charset="-120"/>
              <a:ea typeface="AR Maokai Heavy Big5" pitchFamily="49" charset="-120"/>
            </a:rPr>
            <a:t>位財主</a:t>
          </a:r>
          <a:r>
            <a:rPr lang="en-US" altLang="zh-TW" sz="3200" dirty="0" smtClean="0">
              <a:latin typeface="AR Maokai Heavy Big5" pitchFamily="49" charset="-120"/>
              <a:ea typeface="AR Maokai Heavy Big5" pitchFamily="49" charset="-120"/>
            </a:rPr>
            <a:t>—</a:t>
          </a:r>
          <a:r>
            <a:rPr lang="zh-TW" altLang="en-US" sz="3200" dirty="0" smtClean="0">
              <a:latin typeface="AR Maokai Heavy Big5" pitchFamily="49" charset="-120"/>
              <a:ea typeface="AR Maokai Heavy Big5" pitchFamily="49" charset="-120"/>
            </a:rPr>
            <a:t>憂愁的財主</a:t>
          </a:r>
          <a:endParaRPr lang="en-US" sz="3200" dirty="0">
            <a:latin typeface="AR Maokai Heavy Big5" pitchFamily="49" charset="-120"/>
            <a:ea typeface="AR Maokai Heavy Big5" pitchFamily="49" charset="-120"/>
          </a:endParaRPr>
        </a:p>
      </dgm:t>
    </dgm:pt>
    <dgm:pt modelId="{37FEF587-7148-4A83-B7CF-2C5BAB6CD8AB}" type="parTrans" cxnId="{3E6C586C-E342-4B2E-8065-DD7D607EE447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E5E91C77-915E-43A8-A341-428CD8BD9D42}" type="sibTrans" cxnId="{3E6C586C-E342-4B2E-8065-DD7D607EE447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6408D8FA-7744-4F61-8B26-7FCC0D6F7CAF}">
      <dgm:prSet custT="1"/>
      <dgm:spPr/>
      <dgm:t>
        <a:bodyPr/>
        <a:lstStyle/>
        <a:p>
          <a:r>
            <a:rPr lang="zh-TW" sz="3200" dirty="0" smtClean="0">
              <a:latin typeface="AR Maokai Heavy Big5" pitchFamily="49" charset="-120"/>
              <a:ea typeface="AR Maokai Heavy Big5" pitchFamily="49" charset="-120"/>
            </a:rPr>
            <a:t>第</a:t>
          </a:r>
          <a:r>
            <a:rPr lang="zh-TW" altLang="en-US" sz="3200" dirty="0" smtClean="0">
              <a:latin typeface="AR Maokai Heavy Big5" pitchFamily="49" charset="-120"/>
              <a:ea typeface="AR Maokai Heavy Big5" pitchFamily="49" charset="-120"/>
            </a:rPr>
            <a:t>四</a:t>
          </a:r>
          <a:r>
            <a:rPr lang="zh-TW" sz="3200" dirty="0" smtClean="0">
              <a:latin typeface="AR Maokai Heavy Big5" pitchFamily="49" charset="-120"/>
              <a:ea typeface="AR Maokai Heavy Big5" pitchFamily="49" charset="-120"/>
            </a:rPr>
            <a:t>位財主</a:t>
          </a:r>
          <a:r>
            <a:rPr lang="en-US" altLang="zh-TW" sz="3200" dirty="0" smtClean="0">
              <a:latin typeface="AR Maokai Heavy Big5" pitchFamily="49" charset="-120"/>
              <a:ea typeface="AR Maokai Heavy Big5" pitchFamily="49" charset="-120"/>
            </a:rPr>
            <a:t>—</a:t>
          </a:r>
          <a:r>
            <a:rPr lang="zh-TW" altLang="en-US" sz="3200" dirty="0" smtClean="0">
              <a:latin typeface="AR Maokai Heavy Big5" pitchFamily="49" charset="-120"/>
              <a:ea typeface="AR Maokai Heavy Big5" pitchFamily="49" charset="-120"/>
            </a:rPr>
            <a:t>歡喜的財主</a:t>
          </a:r>
          <a:endParaRPr lang="en-US" sz="3200" dirty="0">
            <a:latin typeface="AR Maokai Heavy Big5" pitchFamily="49" charset="-120"/>
            <a:ea typeface="AR Maokai Heavy Big5" pitchFamily="49" charset="-120"/>
          </a:endParaRPr>
        </a:p>
      </dgm:t>
    </dgm:pt>
    <dgm:pt modelId="{E9B7D46F-F263-476A-8F5C-54D86E1A0060}" type="parTrans" cxnId="{19684F55-4F37-4F22-9EFE-8BD6E5859894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4F5B0177-0B8D-4FBD-A779-BD119C9B1EB1}" type="sibTrans" cxnId="{19684F55-4F37-4F22-9EFE-8BD6E5859894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6DB74432-8981-4F0F-B484-1326894C8EAB}" type="pres">
      <dgm:prSet presAssocID="{35A4C4A8-0BF1-4ABC-828B-C8D4380066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DAD403-98A2-4226-874D-2488386307FE}" type="pres">
      <dgm:prSet presAssocID="{CF9727E3-2DE3-4DEC-B2B9-F816A346B7AC}" presName="parentLin" presStyleCnt="0"/>
      <dgm:spPr/>
    </dgm:pt>
    <dgm:pt modelId="{8E4DE0E8-0CC6-43AE-9B21-72EA893A7080}" type="pres">
      <dgm:prSet presAssocID="{CF9727E3-2DE3-4DEC-B2B9-F816A346B7A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BC2A2D0-A8F4-430F-93E0-DAC0163A0F6D}" type="pres">
      <dgm:prSet presAssocID="{CF9727E3-2DE3-4DEC-B2B9-F816A346B7A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1BB02-58A5-49ED-BE89-AD230A5418C2}" type="pres">
      <dgm:prSet presAssocID="{CF9727E3-2DE3-4DEC-B2B9-F816A346B7AC}" presName="negativeSpace" presStyleCnt="0"/>
      <dgm:spPr/>
    </dgm:pt>
    <dgm:pt modelId="{D293C340-DDA3-4263-AA3A-62D3F68EEC94}" type="pres">
      <dgm:prSet presAssocID="{CF9727E3-2DE3-4DEC-B2B9-F816A346B7AC}" presName="childText" presStyleLbl="conFgAcc1" presStyleIdx="0" presStyleCnt="4">
        <dgm:presLayoutVars>
          <dgm:bulletEnabled val="1"/>
        </dgm:presLayoutVars>
      </dgm:prSet>
      <dgm:spPr/>
    </dgm:pt>
    <dgm:pt modelId="{59C591F8-4413-4042-B7AD-A4A3E70A7FB1}" type="pres">
      <dgm:prSet presAssocID="{F41537B3-BB13-4C38-B5EF-1CD07AE1CEC7}" presName="spaceBetweenRectangles" presStyleCnt="0"/>
      <dgm:spPr/>
    </dgm:pt>
    <dgm:pt modelId="{15E10574-1F6D-493A-821D-EB54270CECFF}" type="pres">
      <dgm:prSet presAssocID="{0C151895-80FB-4B4E-8655-56BAE7AD0B72}" presName="parentLin" presStyleCnt="0"/>
      <dgm:spPr/>
    </dgm:pt>
    <dgm:pt modelId="{2A532FC5-39C7-4638-9855-2C5F433D5F5C}" type="pres">
      <dgm:prSet presAssocID="{0C151895-80FB-4B4E-8655-56BAE7AD0B7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3994939-2969-452F-95A7-B5A84F67825B}" type="pres">
      <dgm:prSet presAssocID="{0C151895-80FB-4B4E-8655-56BAE7AD0B7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7D6FE-CD89-44C4-86D8-708B0C76B5B8}" type="pres">
      <dgm:prSet presAssocID="{0C151895-80FB-4B4E-8655-56BAE7AD0B72}" presName="negativeSpace" presStyleCnt="0"/>
      <dgm:spPr/>
    </dgm:pt>
    <dgm:pt modelId="{8EC5F3E2-B9D2-42E9-A2FF-0FD9EBBCD405}" type="pres">
      <dgm:prSet presAssocID="{0C151895-80FB-4B4E-8655-56BAE7AD0B72}" presName="childText" presStyleLbl="conFgAcc1" presStyleIdx="1" presStyleCnt="4">
        <dgm:presLayoutVars>
          <dgm:bulletEnabled val="1"/>
        </dgm:presLayoutVars>
      </dgm:prSet>
      <dgm:spPr/>
    </dgm:pt>
    <dgm:pt modelId="{3C32CF2C-EB53-4636-B32D-114A220A4141}" type="pres">
      <dgm:prSet presAssocID="{EAA9D798-C71B-4FA7-94FF-13C61565B28D}" presName="spaceBetweenRectangles" presStyleCnt="0"/>
      <dgm:spPr/>
    </dgm:pt>
    <dgm:pt modelId="{6EE086FB-3CAF-4F04-9EAF-4A8A75A0A294}" type="pres">
      <dgm:prSet presAssocID="{B14BD40D-AE7E-4C4E-A382-30B9DEC4F10D}" presName="parentLin" presStyleCnt="0"/>
      <dgm:spPr/>
    </dgm:pt>
    <dgm:pt modelId="{921BC616-7ECC-444A-BFF6-27D68E8DF9D1}" type="pres">
      <dgm:prSet presAssocID="{B14BD40D-AE7E-4C4E-A382-30B9DEC4F10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5922517-71CE-4668-94ED-031787634CA1}" type="pres">
      <dgm:prSet presAssocID="{B14BD40D-AE7E-4C4E-A382-30B9DEC4F10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7CBDF-830F-49FE-876D-7A29669DD746}" type="pres">
      <dgm:prSet presAssocID="{B14BD40D-AE7E-4C4E-A382-30B9DEC4F10D}" presName="negativeSpace" presStyleCnt="0"/>
      <dgm:spPr/>
    </dgm:pt>
    <dgm:pt modelId="{7A220799-E491-445C-BE63-31C1018B6042}" type="pres">
      <dgm:prSet presAssocID="{B14BD40D-AE7E-4C4E-A382-30B9DEC4F10D}" presName="childText" presStyleLbl="conFgAcc1" presStyleIdx="2" presStyleCnt="4">
        <dgm:presLayoutVars>
          <dgm:bulletEnabled val="1"/>
        </dgm:presLayoutVars>
      </dgm:prSet>
      <dgm:spPr/>
    </dgm:pt>
    <dgm:pt modelId="{D5E19A6F-D4C1-499D-ABAE-393C0E27F4B5}" type="pres">
      <dgm:prSet presAssocID="{E5E91C77-915E-43A8-A341-428CD8BD9D42}" presName="spaceBetweenRectangles" presStyleCnt="0"/>
      <dgm:spPr/>
    </dgm:pt>
    <dgm:pt modelId="{27F41874-54C6-4E29-9CCA-92923655588E}" type="pres">
      <dgm:prSet presAssocID="{6408D8FA-7744-4F61-8B26-7FCC0D6F7CAF}" presName="parentLin" presStyleCnt="0"/>
      <dgm:spPr/>
    </dgm:pt>
    <dgm:pt modelId="{50005B03-4B2F-4A27-A253-83D61FA50743}" type="pres">
      <dgm:prSet presAssocID="{6408D8FA-7744-4F61-8B26-7FCC0D6F7CA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6F9CFA0-0945-49E2-A045-EF6F5E45D42B}" type="pres">
      <dgm:prSet presAssocID="{6408D8FA-7744-4F61-8B26-7FCC0D6F7CA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7C99A-6D55-4326-B911-30C7B3498F31}" type="pres">
      <dgm:prSet presAssocID="{6408D8FA-7744-4F61-8B26-7FCC0D6F7CAF}" presName="negativeSpace" presStyleCnt="0"/>
      <dgm:spPr/>
    </dgm:pt>
    <dgm:pt modelId="{8629F846-64A6-4F2A-9CF5-9EE7B38CEE4C}" type="pres">
      <dgm:prSet presAssocID="{6408D8FA-7744-4F61-8B26-7FCC0D6F7CA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305921B-6DBD-4378-B1F1-CD27138FD2C2}" srcId="{35A4C4A8-0BF1-4ABC-828B-C8D4380066BB}" destId="{0C151895-80FB-4B4E-8655-56BAE7AD0B72}" srcOrd="1" destOrd="0" parTransId="{34DE7CBB-008F-4D17-BBCB-D06866B9DB73}" sibTransId="{EAA9D798-C71B-4FA7-94FF-13C61565B28D}"/>
    <dgm:cxn modelId="{6F883BCE-B24B-4064-BDDE-A54C87E63D91}" type="presOf" srcId="{0C151895-80FB-4B4E-8655-56BAE7AD0B72}" destId="{A3994939-2969-452F-95A7-B5A84F67825B}" srcOrd="1" destOrd="0" presId="urn:microsoft.com/office/officeart/2005/8/layout/list1"/>
    <dgm:cxn modelId="{E46DFC86-8F10-4401-B9E3-EAD21379D8A3}" srcId="{35A4C4A8-0BF1-4ABC-828B-C8D4380066BB}" destId="{CF9727E3-2DE3-4DEC-B2B9-F816A346B7AC}" srcOrd="0" destOrd="0" parTransId="{DE140E80-5CDF-4617-A6D3-4B7B05B183F7}" sibTransId="{F41537B3-BB13-4C38-B5EF-1CD07AE1CEC7}"/>
    <dgm:cxn modelId="{FBA42A45-4389-4DC6-9DD3-66BAAE719096}" type="presOf" srcId="{0C151895-80FB-4B4E-8655-56BAE7AD0B72}" destId="{2A532FC5-39C7-4638-9855-2C5F433D5F5C}" srcOrd="0" destOrd="0" presId="urn:microsoft.com/office/officeart/2005/8/layout/list1"/>
    <dgm:cxn modelId="{19684F55-4F37-4F22-9EFE-8BD6E5859894}" srcId="{35A4C4A8-0BF1-4ABC-828B-C8D4380066BB}" destId="{6408D8FA-7744-4F61-8B26-7FCC0D6F7CAF}" srcOrd="3" destOrd="0" parTransId="{E9B7D46F-F263-476A-8F5C-54D86E1A0060}" sibTransId="{4F5B0177-0B8D-4FBD-A779-BD119C9B1EB1}"/>
    <dgm:cxn modelId="{E5D1A635-0F2D-458F-A554-696989D03A88}" type="presOf" srcId="{B14BD40D-AE7E-4C4E-A382-30B9DEC4F10D}" destId="{F5922517-71CE-4668-94ED-031787634CA1}" srcOrd="1" destOrd="0" presId="urn:microsoft.com/office/officeart/2005/8/layout/list1"/>
    <dgm:cxn modelId="{89ACACA5-F4FB-4937-846E-6C34A62E4A88}" type="presOf" srcId="{6408D8FA-7744-4F61-8B26-7FCC0D6F7CAF}" destId="{36F9CFA0-0945-49E2-A045-EF6F5E45D42B}" srcOrd="1" destOrd="0" presId="urn:microsoft.com/office/officeart/2005/8/layout/list1"/>
    <dgm:cxn modelId="{8DDBDD6C-87F2-495D-AA84-16CA69105224}" type="presOf" srcId="{35A4C4A8-0BF1-4ABC-828B-C8D4380066BB}" destId="{6DB74432-8981-4F0F-B484-1326894C8EAB}" srcOrd="0" destOrd="0" presId="urn:microsoft.com/office/officeart/2005/8/layout/list1"/>
    <dgm:cxn modelId="{F92F36AE-458F-40B3-85A6-8265B52D72A8}" type="presOf" srcId="{6408D8FA-7744-4F61-8B26-7FCC0D6F7CAF}" destId="{50005B03-4B2F-4A27-A253-83D61FA50743}" srcOrd="0" destOrd="0" presId="urn:microsoft.com/office/officeart/2005/8/layout/list1"/>
    <dgm:cxn modelId="{216BB58B-B8FC-46F7-BA3D-F7F651B03236}" type="presOf" srcId="{B14BD40D-AE7E-4C4E-A382-30B9DEC4F10D}" destId="{921BC616-7ECC-444A-BFF6-27D68E8DF9D1}" srcOrd="0" destOrd="0" presId="urn:microsoft.com/office/officeart/2005/8/layout/list1"/>
    <dgm:cxn modelId="{46C87826-53F9-4647-88A2-A7AB6349CAD7}" type="presOf" srcId="{CF9727E3-2DE3-4DEC-B2B9-F816A346B7AC}" destId="{8E4DE0E8-0CC6-43AE-9B21-72EA893A7080}" srcOrd="0" destOrd="0" presId="urn:microsoft.com/office/officeart/2005/8/layout/list1"/>
    <dgm:cxn modelId="{3E6C586C-E342-4B2E-8065-DD7D607EE447}" srcId="{35A4C4A8-0BF1-4ABC-828B-C8D4380066BB}" destId="{B14BD40D-AE7E-4C4E-A382-30B9DEC4F10D}" srcOrd="2" destOrd="0" parTransId="{37FEF587-7148-4A83-B7CF-2C5BAB6CD8AB}" sibTransId="{E5E91C77-915E-43A8-A341-428CD8BD9D42}"/>
    <dgm:cxn modelId="{76DF180D-7EA0-424A-9093-9B5E6E1B3084}" type="presOf" srcId="{CF9727E3-2DE3-4DEC-B2B9-F816A346B7AC}" destId="{5BC2A2D0-A8F4-430F-93E0-DAC0163A0F6D}" srcOrd="1" destOrd="0" presId="urn:microsoft.com/office/officeart/2005/8/layout/list1"/>
    <dgm:cxn modelId="{EF92CC0D-E857-4D33-ABEA-F983277E3B8F}" type="presParOf" srcId="{6DB74432-8981-4F0F-B484-1326894C8EAB}" destId="{ABDAD403-98A2-4226-874D-2488386307FE}" srcOrd="0" destOrd="0" presId="urn:microsoft.com/office/officeart/2005/8/layout/list1"/>
    <dgm:cxn modelId="{4329C086-E3C5-4A0E-A6B0-FF26BB35DF5A}" type="presParOf" srcId="{ABDAD403-98A2-4226-874D-2488386307FE}" destId="{8E4DE0E8-0CC6-43AE-9B21-72EA893A7080}" srcOrd="0" destOrd="0" presId="urn:microsoft.com/office/officeart/2005/8/layout/list1"/>
    <dgm:cxn modelId="{9E7BBE84-7D46-4D2C-9A62-69BD2F5B12A0}" type="presParOf" srcId="{ABDAD403-98A2-4226-874D-2488386307FE}" destId="{5BC2A2D0-A8F4-430F-93E0-DAC0163A0F6D}" srcOrd="1" destOrd="0" presId="urn:microsoft.com/office/officeart/2005/8/layout/list1"/>
    <dgm:cxn modelId="{078BEDB5-925D-46E6-B61E-735AEE008C3B}" type="presParOf" srcId="{6DB74432-8981-4F0F-B484-1326894C8EAB}" destId="{85F1BB02-58A5-49ED-BE89-AD230A5418C2}" srcOrd="1" destOrd="0" presId="urn:microsoft.com/office/officeart/2005/8/layout/list1"/>
    <dgm:cxn modelId="{15345D0A-1B44-4B66-9D35-A2156C02EE81}" type="presParOf" srcId="{6DB74432-8981-4F0F-B484-1326894C8EAB}" destId="{D293C340-DDA3-4263-AA3A-62D3F68EEC94}" srcOrd="2" destOrd="0" presId="urn:microsoft.com/office/officeart/2005/8/layout/list1"/>
    <dgm:cxn modelId="{90FC8DB1-0CBB-4CDE-A068-EA7DDFC86AB4}" type="presParOf" srcId="{6DB74432-8981-4F0F-B484-1326894C8EAB}" destId="{59C591F8-4413-4042-B7AD-A4A3E70A7FB1}" srcOrd="3" destOrd="0" presId="urn:microsoft.com/office/officeart/2005/8/layout/list1"/>
    <dgm:cxn modelId="{29865B2E-7E29-49D2-9CDB-860B058A40BB}" type="presParOf" srcId="{6DB74432-8981-4F0F-B484-1326894C8EAB}" destId="{15E10574-1F6D-493A-821D-EB54270CECFF}" srcOrd="4" destOrd="0" presId="urn:microsoft.com/office/officeart/2005/8/layout/list1"/>
    <dgm:cxn modelId="{06A5C7FF-710B-4ED2-BA22-453880AEF5A3}" type="presParOf" srcId="{15E10574-1F6D-493A-821D-EB54270CECFF}" destId="{2A532FC5-39C7-4638-9855-2C5F433D5F5C}" srcOrd="0" destOrd="0" presId="urn:microsoft.com/office/officeart/2005/8/layout/list1"/>
    <dgm:cxn modelId="{1411956C-901C-403B-A95C-D82C65F2F2D7}" type="presParOf" srcId="{15E10574-1F6D-493A-821D-EB54270CECFF}" destId="{A3994939-2969-452F-95A7-B5A84F67825B}" srcOrd="1" destOrd="0" presId="urn:microsoft.com/office/officeart/2005/8/layout/list1"/>
    <dgm:cxn modelId="{176737FB-7196-4645-AD8A-52B08D14E79B}" type="presParOf" srcId="{6DB74432-8981-4F0F-B484-1326894C8EAB}" destId="{1057D6FE-CD89-44C4-86D8-708B0C76B5B8}" srcOrd="5" destOrd="0" presId="urn:microsoft.com/office/officeart/2005/8/layout/list1"/>
    <dgm:cxn modelId="{3B8B58B3-3F63-4BDE-BC01-BF79293672B3}" type="presParOf" srcId="{6DB74432-8981-4F0F-B484-1326894C8EAB}" destId="{8EC5F3E2-B9D2-42E9-A2FF-0FD9EBBCD405}" srcOrd="6" destOrd="0" presId="urn:microsoft.com/office/officeart/2005/8/layout/list1"/>
    <dgm:cxn modelId="{A5088F27-3FA4-4C22-9F4E-B46DE7704D50}" type="presParOf" srcId="{6DB74432-8981-4F0F-B484-1326894C8EAB}" destId="{3C32CF2C-EB53-4636-B32D-114A220A4141}" srcOrd="7" destOrd="0" presId="urn:microsoft.com/office/officeart/2005/8/layout/list1"/>
    <dgm:cxn modelId="{EDB00641-AE0D-4BDE-9EBC-6ECBBF09F097}" type="presParOf" srcId="{6DB74432-8981-4F0F-B484-1326894C8EAB}" destId="{6EE086FB-3CAF-4F04-9EAF-4A8A75A0A294}" srcOrd="8" destOrd="0" presId="urn:microsoft.com/office/officeart/2005/8/layout/list1"/>
    <dgm:cxn modelId="{8321D2B2-94A5-4621-81BE-9D98863E7279}" type="presParOf" srcId="{6EE086FB-3CAF-4F04-9EAF-4A8A75A0A294}" destId="{921BC616-7ECC-444A-BFF6-27D68E8DF9D1}" srcOrd="0" destOrd="0" presId="urn:microsoft.com/office/officeart/2005/8/layout/list1"/>
    <dgm:cxn modelId="{FBCDFD5A-CA25-4B3E-BA93-20E55A165C40}" type="presParOf" srcId="{6EE086FB-3CAF-4F04-9EAF-4A8A75A0A294}" destId="{F5922517-71CE-4668-94ED-031787634CA1}" srcOrd="1" destOrd="0" presId="urn:microsoft.com/office/officeart/2005/8/layout/list1"/>
    <dgm:cxn modelId="{0DC8C0D1-6804-4DEF-8701-4D1799A2417A}" type="presParOf" srcId="{6DB74432-8981-4F0F-B484-1326894C8EAB}" destId="{B0E7CBDF-830F-49FE-876D-7A29669DD746}" srcOrd="9" destOrd="0" presId="urn:microsoft.com/office/officeart/2005/8/layout/list1"/>
    <dgm:cxn modelId="{21864BE1-22C2-468F-A04A-EEF430C15F32}" type="presParOf" srcId="{6DB74432-8981-4F0F-B484-1326894C8EAB}" destId="{7A220799-E491-445C-BE63-31C1018B6042}" srcOrd="10" destOrd="0" presId="urn:microsoft.com/office/officeart/2005/8/layout/list1"/>
    <dgm:cxn modelId="{2976612F-031E-4169-BAB5-E3CBED543DA7}" type="presParOf" srcId="{6DB74432-8981-4F0F-B484-1326894C8EAB}" destId="{D5E19A6F-D4C1-499D-ABAE-393C0E27F4B5}" srcOrd="11" destOrd="0" presId="urn:microsoft.com/office/officeart/2005/8/layout/list1"/>
    <dgm:cxn modelId="{438432B1-D50D-414F-BF82-3463861F232D}" type="presParOf" srcId="{6DB74432-8981-4F0F-B484-1326894C8EAB}" destId="{27F41874-54C6-4E29-9CCA-92923655588E}" srcOrd="12" destOrd="0" presId="urn:microsoft.com/office/officeart/2005/8/layout/list1"/>
    <dgm:cxn modelId="{ACA18FC4-A1DC-4443-88BA-2070BBDA19E0}" type="presParOf" srcId="{27F41874-54C6-4E29-9CCA-92923655588E}" destId="{50005B03-4B2F-4A27-A253-83D61FA50743}" srcOrd="0" destOrd="0" presId="urn:microsoft.com/office/officeart/2005/8/layout/list1"/>
    <dgm:cxn modelId="{0A2441A5-8D20-4612-ACA9-3DB24B86D0C1}" type="presParOf" srcId="{27F41874-54C6-4E29-9CCA-92923655588E}" destId="{36F9CFA0-0945-49E2-A045-EF6F5E45D42B}" srcOrd="1" destOrd="0" presId="urn:microsoft.com/office/officeart/2005/8/layout/list1"/>
    <dgm:cxn modelId="{A7FD8FE3-476B-47BD-9007-8DACE0723E63}" type="presParOf" srcId="{6DB74432-8981-4F0F-B484-1326894C8EAB}" destId="{7A37C99A-6D55-4326-B911-30C7B3498F31}" srcOrd="13" destOrd="0" presId="urn:microsoft.com/office/officeart/2005/8/layout/list1"/>
    <dgm:cxn modelId="{8CFC6329-0847-40D6-84D6-8C722A1DC698}" type="presParOf" srcId="{6DB74432-8981-4F0F-B484-1326894C8EAB}" destId="{8629F846-64A6-4F2A-9CF5-9EE7B38CEE4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4C2AD-CB82-49DA-9E51-C0FC207A6C75}">
      <dsp:nvSpPr>
        <dsp:cNvPr id="0" name=""/>
        <dsp:cNvSpPr/>
      </dsp:nvSpPr>
      <dsp:spPr>
        <a:xfrm>
          <a:off x="1331732" y="358475"/>
          <a:ext cx="4864608" cy="4864608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富有</a:t>
          </a:r>
          <a:endParaRPr lang="en-US" altLang="en-US" sz="4800" kern="12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3869436" y="1176192"/>
        <a:ext cx="1563624" cy="1042416"/>
      </dsp:txXfrm>
    </dsp:sp>
    <dsp:sp modelId="{DCABDEE0-8FDD-4B96-84FE-67666E833B0B}">
      <dsp:nvSpPr>
        <dsp:cNvPr id="0" name=""/>
        <dsp:cNvSpPr/>
      </dsp:nvSpPr>
      <dsp:spPr>
        <a:xfrm>
          <a:off x="1373428" y="488198"/>
          <a:ext cx="4864608" cy="4864608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>
              <a:latin typeface="AR Maokai Heavy Big5" pitchFamily="49" charset="-120"/>
              <a:ea typeface="AR Maokai Heavy Big5" pitchFamily="49" charset="-120"/>
            </a:rPr>
            <a:t>非常富有</a:t>
          </a:r>
          <a:endParaRPr lang="en-US" altLang="en-US" sz="4800" kern="1200" dirty="0" smtClean="0">
            <a:latin typeface="AR Maokai Heavy Big5" pitchFamily="49" charset="-120"/>
            <a:ea typeface="AR Maokai Heavy Big5" pitchFamily="49" charset="-120"/>
          </a:endParaRPr>
        </a:p>
      </dsp:txBody>
      <dsp:txXfrm>
        <a:off x="4506468" y="2710860"/>
        <a:ext cx="1447800" cy="1158240"/>
      </dsp:txXfrm>
    </dsp:sp>
    <dsp:sp modelId="{14628974-9103-4C2E-9C8D-80A0C0B92CFC}">
      <dsp:nvSpPr>
        <dsp:cNvPr id="0" name=""/>
        <dsp:cNvSpPr/>
      </dsp:nvSpPr>
      <dsp:spPr>
        <a:xfrm>
          <a:off x="1263395" y="568116"/>
          <a:ext cx="4864608" cy="4864608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>
              <a:latin typeface="AR Maokai Heavy Big5" pitchFamily="49" charset="-120"/>
              <a:ea typeface="AR Maokai Heavy Big5" pitchFamily="49" charset="-120"/>
            </a:rPr>
            <a:t>非常貧窮</a:t>
          </a:r>
          <a:endParaRPr lang="en-US" altLang="en-US" sz="4800" kern="1200" dirty="0" smtClean="0">
            <a:latin typeface="AR Maokai Heavy Big5" pitchFamily="49" charset="-120"/>
            <a:ea typeface="AR Maokai Heavy Big5" pitchFamily="49" charset="-120"/>
          </a:endParaRPr>
        </a:p>
      </dsp:txBody>
      <dsp:txXfrm>
        <a:off x="3000756" y="3984924"/>
        <a:ext cx="1389888" cy="1274064"/>
      </dsp:txXfrm>
    </dsp:sp>
    <dsp:sp modelId="{15C48D0F-9706-448A-A621-750A8F28B8DB}">
      <dsp:nvSpPr>
        <dsp:cNvPr id="0" name=""/>
        <dsp:cNvSpPr/>
      </dsp:nvSpPr>
      <dsp:spPr>
        <a:xfrm>
          <a:off x="1153363" y="488198"/>
          <a:ext cx="4864608" cy="4864608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>
              <a:latin typeface="AR Maokai Heavy Big5" pitchFamily="49" charset="-120"/>
              <a:ea typeface="AR Maokai Heavy Big5" pitchFamily="49" charset="-120"/>
            </a:rPr>
            <a:t>貧窮</a:t>
          </a:r>
          <a:endParaRPr lang="en-US" altLang="en-US" sz="48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1437131" y="2710860"/>
        <a:ext cx="1447800" cy="1158240"/>
      </dsp:txXfrm>
    </dsp:sp>
    <dsp:sp modelId="{924FC67C-9956-48E8-8DFC-862530D5DFEA}">
      <dsp:nvSpPr>
        <dsp:cNvPr id="0" name=""/>
        <dsp:cNvSpPr/>
      </dsp:nvSpPr>
      <dsp:spPr>
        <a:xfrm>
          <a:off x="1195059" y="358475"/>
          <a:ext cx="4864608" cy="4864608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>
              <a:latin typeface="AR Maokai Heavy Big5" pitchFamily="49" charset="-120"/>
              <a:ea typeface="AR Maokai Heavy Big5" pitchFamily="49" charset="-120"/>
            </a:rPr>
            <a:t>一般</a:t>
          </a:r>
          <a:endParaRPr lang="en-US" sz="48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1958339" y="1176192"/>
        <a:ext cx="1563624" cy="1042416"/>
      </dsp:txXfrm>
    </dsp:sp>
    <dsp:sp modelId="{E35528DC-7561-4023-B0C6-1849FB4579FC}">
      <dsp:nvSpPr>
        <dsp:cNvPr id="0" name=""/>
        <dsp:cNvSpPr/>
      </dsp:nvSpPr>
      <dsp:spPr>
        <a:xfrm>
          <a:off x="1030360" y="57332"/>
          <a:ext cx="5466892" cy="546689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25695-9F36-4F91-9C04-0CD76D403F7A}">
      <dsp:nvSpPr>
        <dsp:cNvPr id="0" name=""/>
        <dsp:cNvSpPr/>
      </dsp:nvSpPr>
      <dsp:spPr>
        <a:xfrm>
          <a:off x="1072622" y="187013"/>
          <a:ext cx="5466892" cy="546689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AE2E2-78B9-4979-BF5B-6AF8DABBBF92}">
      <dsp:nvSpPr>
        <dsp:cNvPr id="0" name=""/>
        <dsp:cNvSpPr/>
      </dsp:nvSpPr>
      <dsp:spPr>
        <a:xfrm>
          <a:off x="962253" y="267175"/>
          <a:ext cx="5466892" cy="546689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1AF2C-A3ED-47BA-8F51-70231AB3D840}">
      <dsp:nvSpPr>
        <dsp:cNvPr id="0" name=""/>
        <dsp:cNvSpPr/>
      </dsp:nvSpPr>
      <dsp:spPr>
        <a:xfrm>
          <a:off x="851884" y="187013"/>
          <a:ext cx="5466892" cy="546689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19AB7-EE9B-4B0D-AD88-FC4306D4121C}">
      <dsp:nvSpPr>
        <dsp:cNvPr id="0" name=""/>
        <dsp:cNvSpPr/>
      </dsp:nvSpPr>
      <dsp:spPr>
        <a:xfrm>
          <a:off x="894146" y="57332"/>
          <a:ext cx="5466892" cy="546689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3C340-DDA3-4263-AA3A-62D3F68EEC94}">
      <dsp:nvSpPr>
        <dsp:cNvPr id="0" name=""/>
        <dsp:cNvSpPr/>
      </dsp:nvSpPr>
      <dsp:spPr>
        <a:xfrm>
          <a:off x="0" y="454500"/>
          <a:ext cx="8458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2A2D0-A8F4-430F-93E0-DAC0163A0F6D}">
      <dsp:nvSpPr>
        <dsp:cNvPr id="0" name=""/>
        <dsp:cNvSpPr/>
      </dsp:nvSpPr>
      <dsp:spPr>
        <a:xfrm>
          <a:off x="422910" y="85500"/>
          <a:ext cx="5920740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第一位財主</a:t>
          </a:r>
          <a:r>
            <a:rPr lang="en-US" altLang="zh-TW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—</a:t>
          </a:r>
          <a:r>
            <a:rPr lang="zh-TW" altLang="en-US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無知的財主</a:t>
          </a:r>
          <a:endParaRPr lang="en-US" sz="32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458936" y="121526"/>
        <a:ext cx="5848688" cy="665948"/>
      </dsp:txXfrm>
    </dsp:sp>
    <dsp:sp modelId="{8EC5F3E2-B9D2-42E9-A2FF-0FD9EBBCD405}">
      <dsp:nvSpPr>
        <dsp:cNvPr id="0" name=""/>
        <dsp:cNvSpPr/>
      </dsp:nvSpPr>
      <dsp:spPr>
        <a:xfrm>
          <a:off x="0" y="1588500"/>
          <a:ext cx="8458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94939-2969-452F-95A7-B5A84F67825B}">
      <dsp:nvSpPr>
        <dsp:cNvPr id="0" name=""/>
        <dsp:cNvSpPr/>
      </dsp:nvSpPr>
      <dsp:spPr>
        <a:xfrm>
          <a:off x="422910" y="1219500"/>
          <a:ext cx="5920740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kern="1200" dirty="0" smtClean="0">
              <a:latin typeface="AR Maokai Heavy Big5" pitchFamily="49" charset="-120"/>
              <a:ea typeface="AR Maokai Heavy Big5" pitchFamily="49" charset="-120"/>
            </a:rPr>
            <a:t>第</a:t>
          </a:r>
          <a:r>
            <a:rPr lang="zh-TW" altLang="en-US" sz="3200" kern="1200" dirty="0" smtClean="0">
              <a:latin typeface="AR Maokai Heavy Big5" pitchFamily="49" charset="-120"/>
              <a:ea typeface="AR Maokai Heavy Big5" pitchFamily="49" charset="-120"/>
            </a:rPr>
            <a:t>二</a:t>
          </a:r>
          <a:r>
            <a:rPr lang="zh-TW" sz="3200" kern="1200" dirty="0" smtClean="0">
              <a:latin typeface="AR Maokai Heavy Big5" pitchFamily="49" charset="-120"/>
              <a:ea typeface="AR Maokai Heavy Big5" pitchFamily="49" charset="-120"/>
            </a:rPr>
            <a:t>位財主</a:t>
          </a:r>
          <a:r>
            <a:rPr lang="en-US" altLang="zh-TW" sz="3200" kern="1200" dirty="0" smtClean="0">
              <a:latin typeface="AR Maokai Heavy Big5" pitchFamily="49" charset="-120"/>
              <a:ea typeface="AR Maokai Heavy Big5" pitchFamily="49" charset="-120"/>
            </a:rPr>
            <a:t>—</a:t>
          </a:r>
          <a:r>
            <a:rPr lang="zh-TW" altLang="en-US" sz="3200" kern="1200" dirty="0" smtClean="0">
              <a:latin typeface="AR Maokai Heavy Big5" pitchFamily="49" charset="-120"/>
              <a:ea typeface="AR Maokai Heavy Big5" pitchFamily="49" charset="-120"/>
            </a:rPr>
            <a:t>後悔的財主</a:t>
          </a:r>
          <a:endParaRPr lang="en-US" sz="32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458936" y="1255526"/>
        <a:ext cx="5848688" cy="665948"/>
      </dsp:txXfrm>
    </dsp:sp>
    <dsp:sp modelId="{7A220799-E491-445C-BE63-31C1018B6042}">
      <dsp:nvSpPr>
        <dsp:cNvPr id="0" name=""/>
        <dsp:cNvSpPr/>
      </dsp:nvSpPr>
      <dsp:spPr>
        <a:xfrm>
          <a:off x="0" y="2722500"/>
          <a:ext cx="8458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22517-71CE-4668-94ED-031787634CA1}">
      <dsp:nvSpPr>
        <dsp:cNvPr id="0" name=""/>
        <dsp:cNvSpPr/>
      </dsp:nvSpPr>
      <dsp:spPr>
        <a:xfrm>
          <a:off x="422910" y="2353500"/>
          <a:ext cx="5920740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kern="1200" dirty="0" smtClean="0">
              <a:latin typeface="AR Maokai Heavy Big5" pitchFamily="49" charset="-120"/>
              <a:ea typeface="AR Maokai Heavy Big5" pitchFamily="49" charset="-120"/>
            </a:rPr>
            <a:t>第</a:t>
          </a:r>
          <a:r>
            <a:rPr lang="zh-TW" altLang="en-US" sz="3200" kern="1200" dirty="0" smtClean="0">
              <a:latin typeface="AR Maokai Heavy Big5" pitchFamily="49" charset="-120"/>
              <a:ea typeface="AR Maokai Heavy Big5" pitchFamily="49" charset="-120"/>
            </a:rPr>
            <a:t>三</a:t>
          </a:r>
          <a:r>
            <a:rPr lang="zh-TW" sz="3200" kern="1200" dirty="0" smtClean="0">
              <a:latin typeface="AR Maokai Heavy Big5" pitchFamily="49" charset="-120"/>
              <a:ea typeface="AR Maokai Heavy Big5" pitchFamily="49" charset="-120"/>
            </a:rPr>
            <a:t>位財主</a:t>
          </a:r>
          <a:r>
            <a:rPr lang="en-US" altLang="zh-TW" sz="3200" kern="1200" dirty="0" smtClean="0">
              <a:latin typeface="AR Maokai Heavy Big5" pitchFamily="49" charset="-120"/>
              <a:ea typeface="AR Maokai Heavy Big5" pitchFamily="49" charset="-120"/>
            </a:rPr>
            <a:t>—</a:t>
          </a:r>
          <a:r>
            <a:rPr lang="zh-TW" altLang="en-US" sz="3200" kern="1200" dirty="0" smtClean="0">
              <a:latin typeface="AR Maokai Heavy Big5" pitchFamily="49" charset="-120"/>
              <a:ea typeface="AR Maokai Heavy Big5" pitchFamily="49" charset="-120"/>
            </a:rPr>
            <a:t>憂愁的財主</a:t>
          </a:r>
          <a:endParaRPr lang="en-US" sz="32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458936" y="2389526"/>
        <a:ext cx="5848688" cy="665948"/>
      </dsp:txXfrm>
    </dsp:sp>
    <dsp:sp modelId="{8629F846-64A6-4F2A-9CF5-9EE7B38CEE4C}">
      <dsp:nvSpPr>
        <dsp:cNvPr id="0" name=""/>
        <dsp:cNvSpPr/>
      </dsp:nvSpPr>
      <dsp:spPr>
        <a:xfrm>
          <a:off x="0" y="3856500"/>
          <a:ext cx="8458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9CFA0-0945-49E2-A045-EF6F5E45D42B}">
      <dsp:nvSpPr>
        <dsp:cNvPr id="0" name=""/>
        <dsp:cNvSpPr/>
      </dsp:nvSpPr>
      <dsp:spPr>
        <a:xfrm>
          <a:off x="422910" y="3487500"/>
          <a:ext cx="5920740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kern="1200" dirty="0" smtClean="0">
              <a:latin typeface="AR Maokai Heavy Big5" pitchFamily="49" charset="-120"/>
              <a:ea typeface="AR Maokai Heavy Big5" pitchFamily="49" charset="-120"/>
            </a:rPr>
            <a:t>第</a:t>
          </a:r>
          <a:r>
            <a:rPr lang="zh-TW" altLang="en-US" sz="3200" kern="1200" dirty="0" smtClean="0">
              <a:latin typeface="AR Maokai Heavy Big5" pitchFamily="49" charset="-120"/>
              <a:ea typeface="AR Maokai Heavy Big5" pitchFamily="49" charset="-120"/>
            </a:rPr>
            <a:t>四</a:t>
          </a:r>
          <a:r>
            <a:rPr lang="zh-TW" sz="3200" kern="1200" dirty="0" smtClean="0">
              <a:latin typeface="AR Maokai Heavy Big5" pitchFamily="49" charset="-120"/>
              <a:ea typeface="AR Maokai Heavy Big5" pitchFamily="49" charset="-120"/>
            </a:rPr>
            <a:t>位財主</a:t>
          </a:r>
          <a:r>
            <a:rPr lang="en-US" altLang="zh-TW" sz="3200" kern="1200" dirty="0" smtClean="0">
              <a:latin typeface="AR Maokai Heavy Big5" pitchFamily="49" charset="-120"/>
              <a:ea typeface="AR Maokai Heavy Big5" pitchFamily="49" charset="-120"/>
            </a:rPr>
            <a:t>—</a:t>
          </a:r>
          <a:r>
            <a:rPr lang="zh-TW" altLang="en-US" sz="3200" kern="1200" dirty="0" smtClean="0">
              <a:latin typeface="AR Maokai Heavy Big5" pitchFamily="49" charset="-120"/>
              <a:ea typeface="AR Maokai Heavy Big5" pitchFamily="49" charset="-120"/>
            </a:rPr>
            <a:t>歡喜的財主</a:t>
          </a:r>
          <a:endParaRPr lang="en-US" sz="32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458936" y="3523526"/>
        <a:ext cx="5848688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875ECE-D88D-46FE-857C-FEE14C23A0E0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35B199-DAA1-4EEE-8166-50D1F7D44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33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6EA81B-5D2B-4B19-834A-DB25702D4582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796C34-BBFC-44D8-BEF3-79713ADA6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52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EA6904-8F25-4191-B8E6-76135E0DAC5A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852BCE-8315-471F-894E-BDFB02612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226A-7E98-447D-B002-64F4748BD310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F147-E29B-41BF-8C3A-A431505FB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8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D7AE8-5EF5-4630-BAA7-B224A53255FA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82735-1954-4A07-B69F-7BE7C471E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55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73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85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15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83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88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65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98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8043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DB239D-1D0C-4A74-BFCE-44B5EF36A0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983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B47D36-3895-49A7-8E41-EB6B930954E5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6B4C4B-E100-4FF6-8A43-680422EFF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8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65CC4-63C3-4BF6-A6A7-414F8B5D6424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3DA6-B809-4BF0-B8E4-FA885A60D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4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058D10-5723-4184-9495-B1EC24D6CBE1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9D952C-3EFE-48AA-83EF-68A77D6C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1426-71F1-484C-A5D8-0A1CA7D8E3BD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9D81D-8331-45F6-99F6-07D7865E6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21C927-4F8F-4794-A92E-B88040D6DF09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CF5784-9346-4012-8711-603BA6F19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18D678-30E0-418C-88C6-8FAA5FC1A0EA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CE41F0-9DB1-4C63-BA87-BD901C29B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5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EEF881-D0F5-412F-A95F-01C5C938D411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D6DC08-3F9A-480F-BF0B-E0A1F8C13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8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EFB9B590-DAFF-4B13-80CE-E650AE00E592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E9455AF6-E7B8-4076-977E-F9E659B12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05" r:id="rId1"/>
    <p:sldLayoutId id="2147487506" r:id="rId2"/>
    <p:sldLayoutId id="2147487507" r:id="rId3"/>
    <p:sldLayoutId id="2147487508" r:id="rId4"/>
    <p:sldLayoutId id="2147487509" r:id="rId5"/>
    <p:sldLayoutId id="2147487510" r:id="rId6"/>
    <p:sldLayoutId id="2147487511" r:id="rId7"/>
    <p:sldLayoutId id="2147487512" r:id="rId8"/>
    <p:sldLayoutId id="2147487513" r:id="rId9"/>
    <p:sldLayoutId id="2147487514" r:id="rId10"/>
    <p:sldLayoutId id="2147487515" r:id="rId11"/>
    <p:sldLayoutId id="2147487516" r:id="rId12"/>
    <p:sldLayoutId id="2147487517" r:id="rId13"/>
    <p:sldLayoutId id="2147487518" r:id="rId14"/>
    <p:sldLayoutId id="2147487519" r:id="rId15"/>
    <p:sldLayoutId id="2147487520" r:id="rId16"/>
    <p:sldLayoutId id="2147487521" r:id="rId17"/>
    <p:sldLayoutId id="2147487522" r:id="rId18"/>
    <p:sldLayoutId id="2147487523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4648200"/>
            <a:ext cx="82296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被喚醒的撒該</a:t>
            </a:r>
            <a:endParaRPr lang="en-US" alt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6096000"/>
            <a:ext cx="2832100" cy="5238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/>
              <a:t>路加福音</a:t>
            </a:r>
            <a:r>
              <a:rPr lang="en-US" sz="2800" b="1" dirty="0"/>
              <a:t>19:1-10</a:t>
            </a:r>
            <a:endParaRPr lang="en-US" sz="2800" dirty="0"/>
          </a:p>
        </p:txBody>
      </p:sp>
      <p:pic>
        <p:nvPicPr>
          <p:cNvPr id="21510" name="Picture 6" descr="http://www.brettbeadle.com/blog/wp-content/uploads/2009/10/MG_0341.jpg"/>
          <p:cNvPicPr>
            <a:picLocks noChangeAspect="1" noChangeArrowheads="1"/>
          </p:cNvPicPr>
          <p:nvPr/>
        </p:nvPicPr>
        <p:blipFill>
          <a:blip r:embed="rId2" cstate="print"/>
          <a:srcRect l="15071" r="8320"/>
          <a:stretch>
            <a:fillRect/>
          </a:stretch>
        </p:blipFill>
        <p:spPr bwMode="auto">
          <a:xfrm>
            <a:off x="2438400" y="381000"/>
            <a:ext cx="4648200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laromapedia.com/blog/wp-content/uploads/2012/05/bankwesen_wechselszen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600200" y="762000"/>
            <a:ext cx="5827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400">
                <a:latin typeface="AR Maokai Heavy Big5" pitchFamily="49" charset="-120"/>
                <a:ea typeface="AR Maokai Heavy Big5" pitchFamily="49" charset="-120"/>
              </a:rPr>
              <a:t>稅吏長（抽餉的頭人）</a:t>
            </a:r>
            <a:endParaRPr lang="en-US" altLang="en-US" sz="44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1" descr="Sycamore tree at jeri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8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57800" y="1371600"/>
            <a:ext cx="3657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400" b="1">
                <a:latin typeface="AR Maokai Heavy Big5" pitchFamily="49" charset="-120"/>
                <a:ea typeface="AR Maokai Heavy Big5" pitchFamily="49" charset="-120"/>
              </a:rPr>
              <a:t>撒該、快下來，今天我必住在你家裡。</a:t>
            </a:r>
            <a:endParaRPr lang="en-US" altLang="en-US" sz="44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3400" y="533400"/>
            <a:ext cx="6956425" cy="769938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400" dirty="0"/>
              <a:t>三</a:t>
            </a:r>
            <a:r>
              <a:rPr lang="zh-TW" altLang="en-US" sz="4400" dirty="0"/>
              <a:t>、沈睡的生命終於被喚</a:t>
            </a:r>
            <a:r>
              <a:rPr lang="zh-TW" altLang="en-US" sz="4400" dirty="0"/>
              <a:t>醒</a:t>
            </a:r>
            <a:endParaRPr lang="en-US" sz="44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2133600"/>
            <a:ext cx="8077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8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撒該站著，對主說，主阿、我把所有的一半給窮人，我若訛詐了誰、就還他四倍。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9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耶穌說，今天救恩到了這家，因為他也是亞伯拉罕的子孫。</a:t>
            </a:r>
            <a:endParaRPr lang="en-US" altLang="en-US" sz="36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9" descr="http://www.libertytimes.com.tw/2013/new/oct/23/images/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25987">
            <a:off x="4947293" y="1778674"/>
            <a:ext cx="3505960" cy="3295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5" name="Picture 5" descr="http://www.chinatimes.com/content-images/11050105/C02A220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45165">
            <a:off x="936979" y="1635272"/>
            <a:ext cx="2381250" cy="3276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7" name="Picture 7" descr="http://camera.chinatimes.com/newsphoto/2013-11-07/450/B01A00_P_01_02.JPG"/>
          <p:cNvPicPr>
            <a:picLocks noChangeAspect="1" noChangeArrowheads="1"/>
          </p:cNvPicPr>
          <p:nvPr/>
        </p:nvPicPr>
        <p:blipFill>
          <a:blip r:embed="rId4" cstate="print"/>
          <a:srcRect r="18878" b="11429"/>
          <a:stretch>
            <a:fillRect/>
          </a:stretch>
        </p:blipFill>
        <p:spPr bwMode="auto">
          <a:xfrm rot="21278975">
            <a:off x="3121394" y="558637"/>
            <a:ext cx="2330678" cy="3317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057400" y="5486400"/>
            <a:ext cx="4699000" cy="7699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我們也是受害者！</a:t>
            </a:r>
            <a:endParaRPr lang="en-US" sz="44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5800" y="609600"/>
            <a:ext cx="1108075" cy="646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36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</a:t>
            </a:r>
            <a:endParaRPr lang="zh-TW" altLang="en-US" sz="36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676400"/>
            <a:ext cx="7924800" cy="3170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撒該原</a:t>
            </a: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本沈睡的生命終於被喚醒，應當是最精彩的一幕，路加卻故意留下空白，留給讀者想像的空間，而這空白的部分正是撒該生命轉折的關鍵</a:t>
            </a:r>
            <a:endParaRPr lang="en-US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biblechallenge.salvationarmy.org.uk/sites/biblechallenge.salvationarmy.org.uk/files/shutterstock_13260285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3429000"/>
            <a:ext cx="6553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800" b="1">
                <a:latin typeface="AR Maokai Heavy Big5" pitchFamily="49" charset="-120"/>
                <a:ea typeface="AR Maokai Heavy Big5" pitchFamily="49" charset="-120"/>
              </a:rPr>
              <a:t>人子來，為要尋找拯救失喪的人。（路</a:t>
            </a:r>
            <a:r>
              <a:rPr lang="en-US" altLang="en-US" sz="4800" b="1">
                <a:latin typeface="AR Maokai Heavy Big5" pitchFamily="49" charset="-120"/>
                <a:ea typeface="AR Maokai Heavy Big5" pitchFamily="49" charset="-120"/>
              </a:rPr>
              <a:t>19:10</a:t>
            </a:r>
            <a:r>
              <a:rPr lang="zh-TW" altLang="en-US" sz="4800" b="1">
                <a:latin typeface="AR Maokai Heavy Big5" pitchFamily="49" charset="-120"/>
                <a:ea typeface="AR Maokai Heavy Big5" pitchFamily="49" charset="-120"/>
              </a:rPr>
              <a:t>）</a:t>
            </a:r>
            <a:endParaRPr lang="en-US" altLang="en-US" sz="48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s.123rf.com/400wm/400/400/jackf/jackf1110/jackf111000422/10885579-old-treasure-chests-with-vintage-gems-and-jewe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4724400"/>
            <a:ext cx="5724525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72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你是財主嗎？</a:t>
            </a:r>
            <a:endParaRPr lang="en-US" sz="72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066800" y="1066800"/>
          <a:ext cx="7391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600"/>
            <a:ext cx="5108575" cy="20621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/>
              <a:t>扣稅後年收入</a:t>
            </a:r>
            <a:r>
              <a:rPr lang="en-US" altLang="zh-TW" sz="3200" dirty="0"/>
              <a:t>$50,000</a:t>
            </a:r>
          </a:p>
          <a:p>
            <a:pPr>
              <a:defRPr/>
            </a:pPr>
            <a:r>
              <a:rPr lang="zh-TW" altLang="en-US" sz="3200" dirty="0"/>
              <a:t>一家四口</a:t>
            </a:r>
            <a:endParaRPr lang="en-US" altLang="zh-TW" sz="3200" dirty="0"/>
          </a:p>
          <a:p>
            <a:pPr>
              <a:defRPr/>
            </a:pPr>
            <a:r>
              <a:rPr lang="zh-TW" altLang="en-US" sz="3200" dirty="0"/>
              <a:t>在全世界排名</a:t>
            </a:r>
            <a:r>
              <a:rPr lang="en-US" sz="3200" dirty="0"/>
              <a:t>8.3%</a:t>
            </a:r>
          </a:p>
          <a:p>
            <a:pPr>
              <a:defRPr/>
            </a:pPr>
            <a:r>
              <a:rPr lang="zh-TW" altLang="en-US" sz="3200" dirty="0"/>
              <a:t>是一般家庭平均收入的</a:t>
            </a:r>
            <a:r>
              <a:rPr lang="en-US" sz="3200" dirty="0"/>
              <a:t>11</a:t>
            </a:r>
            <a:r>
              <a:rPr lang="zh-TW" altLang="en-US" sz="3200" dirty="0"/>
              <a:t>倍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1000" y="517525"/>
            <a:ext cx="8186738" cy="830263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800" dirty="0"/>
              <a:t>一</a:t>
            </a:r>
            <a:r>
              <a:rPr lang="zh-TW" altLang="en-US" sz="4800" dirty="0"/>
              <a:t>、有錢人可以進神的國嗎</a:t>
            </a:r>
            <a:r>
              <a:rPr lang="zh-TW" altLang="en-US" sz="4800" dirty="0"/>
              <a:t>？</a:t>
            </a:r>
            <a:endParaRPr lang="en-US" sz="4800" dirty="0">
              <a:solidFill>
                <a:schemeClr val="bg1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981200"/>
          <a:ext cx="8458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C2A2D0-A8F4-430F-93E0-DAC0163A0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5BC2A2D0-A8F4-430F-93E0-DAC0163A0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93C340-DDA3-4263-AA3A-62D3F68EE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D293C340-DDA3-4263-AA3A-62D3F68EE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994939-2969-452F-95A7-B5A84F678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A3994939-2969-452F-95A7-B5A84F678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C5F3E2-B9D2-42E9-A2FF-0FD9EBBCD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8EC5F3E2-B9D2-42E9-A2FF-0FD9EBBCD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922517-71CE-4668-94ED-031787634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F5922517-71CE-4668-94ED-031787634C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220799-E491-445C-BE63-31C1018B6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7A220799-E491-445C-BE63-31C1018B6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F9CFA0-0945-49E2-A045-EF6F5E45D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36F9CFA0-0945-49E2-A045-EF6F5E45D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29F846-64A6-4F2A-9CF5-9EE7B38CE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8629F846-64A6-4F2A-9CF5-9EE7B38CEE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533400"/>
            <a:ext cx="7519988" cy="769938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400" dirty="0"/>
              <a:t>二</a:t>
            </a:r>
            <a:r>
              <a:rPr lang="zh-TW" altLang="en-US" sz="4400" dirty="0"/>
              <a:t>、耶</a:t>
            </a:r>
            <a:r>
              <a:rPr lang="zh-TW" altLang="en-US" sz="4400" dirty="0"/>
              <a:t>穌的選擇出</a:t>
            </a:r>
            <a:r>
              <a:rPr lang="zh-TW" altLang="en-US" sz="4400" dirty="0"/>
              <a:t>乎人的意料</a:t>
            </a:r>
            <a:endParaRPr lang="en-US" sz="44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1752600"/>
            <a:ext cx="8458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耶穌進了耶利哥、正經過的時候，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2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有一個人名叫撒該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，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作稅吏長、是個財主。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3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他要看看耶穌是怎樣的人，只因人多、他的身量又矮，所以不得看見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4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就跑到前頭、爬上桑樹，要看耶穌，因為耶穌必從那裡經過。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5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耶穌到了那裡，抬頭一看，對他說，撒該、快下來，今天我必住在你家裡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6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他就急忙下來，歡歡喜喜的接待耶穌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7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眾人看見，都私下議論說，他竟到罪人家裡去住宿。</a:t>
            </a:r>
            <a:r>
              <a:rPr lang="zh-TW" altLang="en-US" sz="32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 </a:t>
            </a:r>
            <a:r>
              <a:rPr lang="en-US" altLang="zh-TW" sz="32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(</a:t>
            </a:r>
            <a:r>
              <a:rPr lang="zh-TW" altLang="en-US" sz="32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路 </a:t>
            </a:r>
            <a:r>
              <a:rPr lang="en-US" altLang="zh-TW" sz="32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19:1-7)</a:t>
            </a:r>
            <a:endParaRPr lang="en-US" altLang="zh-TW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ttp://d1vmp8zzttzftq.cloudfront.net/wp-content/uploads/2012/07/Dwelling-Foundations-Unearthed-At-Tell-es-Sultan-In-Jericho-Palest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5791200"/>
            <a:ext cx="6196013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/>
              <a:t>人類文明最古老城市之一</a:t>
            </a:r>
            <a:r>
              <a:rPr lang="en-US" altLang="zh-TW" sz="3200" dirty="0"/>
              <a:t>--</a:t>
            </a:r>
            <a:r>
              <a:rPr lang="zh-TW" altLang="en-US" sz="3200" dirty="0"/>
              <a:t>耶利哥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7652" name="Picture 2" descr="File:Roman Aquaduct near Jericho Eretz Isra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5486400"/>
            <a:ext cx="4287838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/>
              <a:t>羅馬時代建造的導水管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File:Cliffs over jeric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5486400"/>
            <a:ext cx="3878263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/>
              <a:t>撒旦試探耶穌的高山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700" name="Picture 2" descr="http://farm8.staticflickr.com/7058/6916633349_a255bce054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600" y="533400"/>
            <a:ext cx="5337175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/>
              <a:t>耶利哥 通往 耶路撒冷的路上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19880</TotalTime>
  <Words>549</Words>
  <Application>Microsoft Office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微軟正黑體</vt:lpstr>
      <vt:lpstr>AR Heiti Bold Big5</vt:lpstr>
      <vt:lpstr>AR Kaiti Medium Big5</vt:lpstr>
      <vt:lpstr>Times New Roman</vt:lpstr>
      <vt:lpstr>PMingLiU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1392</cp:revision>
  <dcterms:created xsi:type="dcterms:W3CDTF">2010-02-20T00:55:59Z</dcterms:created>
  <dcterms:modified xsi:type="dcterms:W3CDTF">2013-11-17T16:07:47Z</dcterms:modified>
</cp:coreProperties>
</file>