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479" r:id="rId2"/>
    <p:sldId id="540" r:id="rId3"/>
    <p:sldId id="541" r:id="rId4"/>
    <p:sldId id="545" r:id="rId5"/>
    <p:sldId id="535" r:id="rId6"/>
    <p:sldId id="546" r:id="rId7"/>
    <p:sldId id="536" r:id="rId8"/>
    <p:sldId id="542" r:id="rId9"/>
    <p:sldId id="547" r:id="rId10"/>
    <p:sldId id="497" r:id="rId11"/>
    <p:sldId id="548" r:id="rId12"/>
    <p:sldId id="539" r:id="rId13"/>
    <p:sldId id="549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4" autoAdjust="0"/>
    <p:restoredTop sz="94524" autoAdjust="0"/>
  </p:normalViewPr>
  <p:slideViewPr>
    <p:cSldViewPr>
      <p:cViewPr>
        <p:scale>
          <a:sx n="66" d="100"/>
          <a:sy n="66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CBE88-4FF0-4ED7-8337-9B4C032F89FE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D13CBA7-5894-46ED-863D-B0E92ECA13F4}">
      <dgm:prSet phldrT="[Text]" custT="1"/>
      <dgm:spPr/>
      <dgm:t>
        <a:bodyPr/>
        <a:lstStyle/>
        <a:p>
          <a:r>
            <a:rPr lang="en-US" altLang="zh-TW" sz="60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60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省察自己</a:t>
          </a:r>
          <a:endParaRPr lang="en-US" sz="60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A9C6DA1-EDD5-4E16-ACA1-84FE63F65C1C}" type="parTrans" cxnId="{D6BC934C-191E-436E-872E-31812CFDEB27}">
      <dgm:prSet/>
      <dgm:spPr/>
      <dgm:t>
        <a:bodyPr/>
        <a:lstStyle/>
        <a:p>
          <a:endParaRPr lang="en-US"/>
        </a:p>
      </dgm:t>
    </dgm:pt>
    <dgm:pt modelId="{A60915E1-8380-47EE-A3EB-B5E71AF2FBBC}" type="sibTrans" cxnId="{D6BC934C-191E-436E-872E-31812CFDEB27}">
      <dgm:prSet/>
      <dgm:spPr/>
      <dgm:t>
        <a:bodyPr/>
        <a:lstStyle/>
        <a:p>
          <a:endParaRPr lang="en-US"/>
        </a:p>
      </dgm:t>
    </dgm:pt>
    <dgm:pt modelId="{D75FB786-6914-4946-8BBC-0EBC06C4CD01}">
      <dgm:prSet phldrT="[Text]"/>
      <dgm:spPr/>
      <dgm:t>
        <a:bodyPr/>
        <a:lstStyle/>
        <a:p>
          <a:pPr algn="l"/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5 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現在萬軍之耶和華如此說：你們要省察自己的行為。 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6 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你們撒的種多，收的卻少，你們吃卻不得飽，喝卻不得足，穿衣服卻不得暖，得工錢的將工錢裝在破漏的囊中。</a:t>
          </a:r>
          <a:r>
            <a:rPr lang="en-US" b="1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7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萬軍之耶和華如此說：你們要省察自己的行為。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37306C3C-710E-4DBB-95F3-0744CA227596}" type="parTrans" cxnId="{203C72C5-4D5B-4370-9131-6A780EB37217}">
      <dgm:prSet/>
      <dgm:spPr/>
      <dgm:t>
        <a:bodyPr/>
        <a:lstStyle/>
        <a:p>
          <a:endParaRPr lang="en-US"/>
        </a:p>
      </dgm:t>
    </dgm:pt>
    <dgm:pt modelId="{FD9F000C-7664-4E65-8DBA-CDA5564BF0B3}" type="sibTrans" cxnId="{203C72C5-4D5B-4370-9131-6A780EB37217}">
      <dgm:prSet/>
      <dgm:spPr/>
      <dgm:t>
        <a:bodyPr/>
        <a:lstStyle/>
        <a:p>
          <a:endParaRPr lang="en-US"/>
        </a:p>
      </dgm:t>
    </dgm:pt>
    <dgm:pt modelId="{A7AE0E95-8A99-470C-B688-20ADC5C0C565}" type="pres">
      <dgm:prSet presAssocID="{2C7CBE88-4FF0-4ED7-8337-9B4C032F8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8D472-B2FA-44E2-91DB-C946D672AA59}" type="pres">
      <dgm:prSet presAssocID="{AD13CBA7-5894-46ED-863D-B0E92ECA13F4}" presName="boxAndChildren" presStyleCnt="0"/>
      <dgm:spPr/>
    </dgm:pt>
    <dgm:pt modelId="{B7EFE6DE-163C-4501-9C18-D5496E8E8082}" type="pres">
      <dgm:prSet presAssocID="{AD13CBA7-5894-46ED-863D-B0E92ECA13F4}" presName="parentTextBox" presStyleLbl="node1" presStyleIdx="0" presStyleCnt="1"/>
      <dgm:spPr/>
      <dgm:t>
        <a:bodyPr/>
        <a:lstStyle/>
        <a:p>
          <a:endParaRPr lang="en-US"/>
        </a:p>
      </dgm:t>
    </dgm:pt>
    <dgm:pt modelId="{F6F8A8DD-B2C5-4E4C-8D42-7FC761976D0C}" type="pres">
      <dgm:prSet presAssocID="{AD13CBA7-5894-46ED-863D-B0E92ECA13F4}" presName="entireBox" presStyleLbl="node1" presStyleIdx="0" presStyleCnt="1" custScaleY="35295" custLinFactNeighborX="-1739" custLinFactNeighborY="-10982"/>
      <dgm:spPr/>
      <dgm:t>
        <a:bodyPr/>
        <a:lstStyle/>
        <a:p>
          <a:endParaRPr lang="en-US"/>
        </a:p>
      </dgm:t>
    </dgm:pt>
    <dgm:pt modelId="{D579FAA9-01F2-4CA0-8B45-57BB35A382F0}" type="pres">
      <dgm:prSet presAssocID="{AD13CBA7-5894-46ED-863D-B0E92ECA13F4}" presName="descendantBox" presStyleCnt="0"/>
      <dgm:spPr/>
    </dgm:pt>
    <dgm:pt modelId="{F811D192-80C1-4825-821C-465719C940BC}" type="pres">
      <dgm:prSet presAssocID="{D75FB786-6914-4946-8BBC-0EBC06C4CD01}" presName="childTextBox" presStyleLbl="fgAccFollowNode1" presStyleIdx="0" presStyleCnt="1" custScaleY="168451" custLinFactNeighborY="2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0E2AB-EC2B-43A2-A988-1C08475B464B}" type="presOf" srcId="{2C7CBE88-4FF0-4ED7-8337-9B4C032F89FE}" destId="{A7AE0E95-8A99-470C-B688-20ADC5C0C565}" srcOrd="0" destOrd="0" presId="urn:microsoft.com/office/officeart/2005/8/layout/process4"/>
    <dgm:cxn modelId="{16217795-09D8-4D17-BBD9-E7AC20F0BBA5}" type="presOf" srcId="{AD13CBA7-5894-46ED-863D-B0E92ECA13F4}" destId="{B7EFE6DE-163C-4501-9C18-D5496E8E8082}" srcOrd="0" destOrd="0" presId="urn:microsoft.com/office/officeart/2005/8/layout/process4"/>
    <dgm:cxn modelId="{6C44F498-1879-4D32-887F-BDEFB63D7EFE}" type="presOf" srcId="{AD13CBA7-5894-46ED-863D-B0E92ECA13F4}" destId="{F6F8A8DD-B2C5-4E4C-8D42-7FC761976D0C}" srcOrd="1" destOrd="0" presId="urn:microsoft.com/office/officeart/2005/8/layout/process4"/>
    <dgm:cxn modelId="{49B6A1EB-ABF2-42F7-8902-DBBF8B8A5F8C}" type="presOf" srcId="{D75FB786-6914-4946-8BBC-0EBC06C4CD01}" destId="{F811D192-80C1-4825-821C-465719C940BC}" srcOrd="0" destOrd="0" presId="urn:microsoft.com/office/officeart/2005/8/layout/process4"/>
    <dgm:cxn modelId="{203C72C5-4D5B-4370-9131-6A780EB37217}" srcId="{AD13CBA7-5894-46ED-863D-B0E92ECA13F4}" destId="{D75FB786-6914-4946-8BBC-0EBC06C4CD01}" srcOrd="0" destOrd="0" parTransId="{37306C3C-710E-4DBB-95F3-0744CA227596}" sibTransId="{FD9F000C-7664-4E65-8DBA-CDA5564BF0B3}"/>
    <dgm:cxn modelId="{D6BC934C-191E-436E-872E-31812CFDEB27}" srcId="{2C7CBE88-4FF0-4ED7-8337-9B4C032F89FE}" destId="{AD13CBA7-5894-46ED-863D-B0E92ECA13F4}" srcOrd="0" destOrd="0" parTransId="{DA9C6DA1-EDD5-4E16-ACA1-84FE63F65C1C}" sibTransId="{A60915E1-8380-47EE-A3EB-B5E71AF2FBBC}"/>
    <dgm:cxn modelId="{EC0644DF-4181-4014-9A7E-0FA7917F885B}" type="presParOf" srcId="{A7AE0E95-8A99-470C-B688-20ADC5C0C565}" destId="{0088D472-B2FA-44E2-91DB-C946D672AA59}" srcOrd="0" destOrd="0" presId="urn:microsoft.com/office/officeart/2005/8/layout/process4"/>
    <dgm:cxn modelId="{DA283748-12E0-4299-9D8B-0D0D4970375D}" type="presParOf" srcId="{0088D472-B2FA-44E2-91DB-C946D672AA59}" destId="{B7EFE6DE-163C-4501-9C18-D5496E8E8082}" srcOrd="0" destOrd="0" presId="urn:microsoft.com/office/officeart/2005/8/layout/process4"/>
    <dgm:cxn modelId="{14E393C4-01B2-4F33-94D3-C7D44BE136F0}" type="presParOf" srcId="{0088D472-B2FA-44E2-91DB-C946D672AA59}" destId="{F6F8A8DD-B2C5-4E4C-8D42-7FC761976D0C}" srcOrd="1" destOrd="0" presId="urn:microsoft.com/office/officeart/2005/8/layout/process4"/>
    <dgm:cxn modelId="{3186E090-CDA1-40E6-9FBF-6A74F9B72DAB}" type="presParOf" srcId="{0088D472-B2FA-44E2-91DB-C946D672AA59}" destId="{D579FAA9-01F2-4CA0-8B45-57BB35A382F0}" srcOrd="2" destOrd="0" presId="urn:microsoft.com/office/officeart/2005/8/layout/process4"/>
    <dgm:cxn modelId="{F2CE0F63-6A44-442E-937A-1791C3C2F6F7}" type="presParOf" srcId="{D579FAA9-01F2-4CA0-8B45-57BB35A382F0}" destId="{F811D192-80C1-4825-821C-465719C94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CBE88-4FF0-4ED7-8337-9B4C032F89FE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D13CBA7-5894-46ED-863D-B0E92ECA13F4}">
      <dgm:prSet phldrT="[Text]" custT="1"/>
      <dgm:spPr/>
      <dgm:t>
        <a:bodyPr/>
        <a:lstStyle/>
        <a:p>
          <a:r>
            <a:rPr lang="en-US" sz="60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A.</a:t>
          </a:r>
          <a:r>
            <a:rPr lang="zh-TW" sz="60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省察自己</a:t>
          </a:r>
          <a:endParaRPr lang="en-US" sz="60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A9C6DA1-EDD5-4E16-ACA1-84FE63F65C1C}" type="parTrans" cxnId="{D6BC934C-191E-436E-872E-31812CFDEB27}">
      <dgm:prSet/>
      <dgm:spPr/>
      <dgm:t>
        <a:bodyPr/>
        <a:lstStyle/>
        <a:p>
          <a:endParaRPr lang="en-US"/>
        </a:p>
      </dgm:t>
    </dgm:pt>
    <dgm:pt modelId="{A60915E1-8380-47EE-A3EB-B5E71AF2FBBC}" type="sibTrans" cxnId="{D6BC934C-191E-436E-872E-31812CFDEB27}">
      <dgm:prSet/>
      <dgm:spPr/>
      <dgm:t>
        <a:bodyPr/>
        <a:lstStyle/>
        <a:p>
          <a:endParaRPr lang="en-US"/>
        </a:p>
      </dgm:t>
    </dgm:pt>
    <dgm:pt modelId="{D75FB786-6914-4946-8BBC-0EBC06C4CD01}">
      <dgm:prSet phldrT="[Text]"/>
      <dgm:spPr/>
      <dgm:t>
        <a:bodyPr/>
        <a:lstStyle/>
        <a:p>
          <a:pPr algn="l"/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8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你們要上山取木料，建造這殿，我就因此喜樂，且得榮耀。這是耶和華說的。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9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你們盼望多得，所得的卻少，你們收到家中，我就吹去，這是為什麼呢？因為我的殿荒涼，你們各人卻顧自己的房屋。這是萬軍之耶和華說的。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10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所以為你們的緣故，天就不降甘露，地也不出土產。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11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我命乾旱臨到地土、山岡、五穀、新酒和油，並地上的出產、人民、牲畜，以及人手一切勞碌得來的。」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37306C3C-710E-4DBB-95F3-0744CA227596}" type="parTrans" cxnId="{203C72C5-4D5B-4370-9131-6A780EB37217}">
      <dgm:prSet/>
      <dgm:spPr/>
      <dgm:t>
        <a:bodyPr/>
        <a:lstStyle/>
        <a:p>
          <a:endParaRPr lang="en-US"/>
        </a:p>
      </dgm:t>
    </dgm:pt>
    <dgm:pt modelId="{FD9F000C-7664-4E65-8DBA-CDA5564BF0B3}" type="sibTrans" cxnId="{203C72C5-4D5B-4370-9131-6A780EB37217}">
      <dgm:prSet/>
      <dgm:spPr/>
      <dgm:t>
        <a:bodyPr/>
        <a:lstStyle/>
        <a:p>
          <a:endParaRPr lang="en-US"/>
        </a:p>
      </dgm:t>
    </dgm:pt>
    <dgm:pt modelId="{A7AE0E95-8A99-470C-B688-20ADC5C0C565}" type="pres">
      <dgm:prSet presAssocID="{2C7CBE88-4FF0-4ED7-8337-9B4C032F8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8D472-B2FA-44E2-91DB-C946D672AA59}" type="pres">
      <dgm:prSet presAssocID="{AD13CBA7-5894-46ED-863D-B0E92ECA13F4}" presName="boxAndChildren" presStyleCnt="0"/>
      <dgm:spPr/>
    </dgm:pt>
    <dgm:pt modelId="{B7EFE6DE-163C-4501-9C18-D5496E8E8082}" type="pres">
      <dgm:prSet presAssocID="{AD13CBA7-5894-46ED-863D-B0E92ECA13F4}" presName="parentTextBox" presStyleLbl="node1" presStyleIdx="0" presStyleCnt="1"/>
      <dgm:spPr/>
      <dgm:t>
        <a:bodyPr/>
        <a:lstStyle/>
        <a:p>
          <a:endParaRPr lang="en-US"/>
        </a:p>
      </dgm:t>
    </dgm:pt>
    <dgm:pt modelId="{F6F8A8DD-B2C5-4E4C-8D42-7FC761976D0C}" type="pres">
      <dgm:prSet presAssocID="{AD13CBA7-5894-46ED-863D-B0E92ECA13F4}" presName="entireBox" presStyleLbl="node1" presStyleIdx="0" presStyleCnt="1" custScaleY="35295" custLinFactNeighborX="-1739" custLinFactNeighborY="-10982"/>
      <dgm:spPr/>
      <dgm:t>
        <a:bodyPr/>
        <a:lstStyle/>
        <a:p>
          <a:endParaRPr lang="en-US"/>
        </a:p>
      </dgm:t>
    </dgm:pt>
    <dgm:pt modelId="{D579FAA9-01F2-4CA0-8B45-57BB35A382F0}" type="pres">
      <dgm:prSet presAssocID="{AD13CBA7-5894-46ED-863D-B0E92ECA13F4}" presName="descendantBox" presStyleCnt="0"/>
      <dgm:spPr/>
    </dgm:pt>
    <dgm:pt modelId="{F811D192-80C1-4825-821C-465719C940BC}" type="pres">
      <dgm:prSet presAssocID="{D75FB786-6914-4946-8BBC-0EBC06C4CD01}" presName="childTextBox" presStyleLbl="fgAccFollowNode1" presStyleIdx="0" presStyleCnt="1" custScaleY="168451" custLinFactNeighborY="2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825C9-25E4-427B-A57A-6A6AC7523F48}" type="presOf" srcId="{AD13CBA7-5894-46ED-863D-B0E92ECA13F4}" destId="{B7EFE6DE-163C-4501-9C18-D5496E8E8082}" srcOrd="0" destOrd="0" presId="urn:microsoft.com/office/officeart/2005/8/layout/process4"/>
    <dgm:cxn modelId="{972AFF0C-3741-43EE-BB6C-50718BEC9A08}" type="presOf" srcId="{AD13CBA7-5894-46ED-863D-B0E92ECA13F4}" destId="{F6F8A8DD-B2C5-4E4C-8D42-7FC761976D0C}" srcOrd="1" destOrd="0" presId="urn:microsoft.com/office/officeart/2005/8/layout/process4"/>
    <dgm:cxn modelId="{3D5E2B7A-353D-43BD-8085-E04F3D1936A7}" type="presOf" srcId="{D75FB786-6914-4946-8BBC-0EBC06C4CD01}" destId="{F811D192-80C1-4825-821C-465719C940BC}" srcOrd="0" destOrd="0" presId="urn:microsoft.com/office/officeart/2005/8/layout/process4"/>
    <dgm:cxn modelId="{203C72C5-4D5B-4370-9131-6A780EB37217}" srcId="{AD13CBA7-5894-46ED-863D-B0E92ECA13F4}" destId="{D75FB786-6914-4946-8BBC-0EBC06C4CD01}" srcOrd="0" destOrd="0" parTransId="{37306C3C-710E-4DBB-95F3-0744CA227596}" sibTransId="{FD9F000C-7664-4E65-8DBA-CDA5564BF0B3}"/>
    <dgm:cxn modelId="{E777D346-061B-4CF4-9D63-D47AFCDB1164}" type="presOf" srcId="{2C7CBE88-4FF0-4ED7-8337-9B4C032F89FE}" destId="{A7AE0E95-8A99-470C-B688-20ADC5C0C565}" srcOrd="0" destOrd="0" presId="urn:microsoft.com/office/officeart/2005/8/layout/process4"/>
    <dgm:cxn modelId="{D6BC934C-191E-436E-872E-31812CFDEB27}" srcId="{2C7CBE88-4FF0-4ED7-8337-9B4C032F89FE}" destId="{AD13CBA7-5894-46ED-863D-B0E92ECA13F4}" srcOrd="0" destOrd="0" parTransId="{DA9C6DA1-EDD5-4E16-ACA1-84FE63F65C1C}" sibTransId="{A60915E1-8380-47EE-A3EB-B5E71AF2FBBC}"/>
    <dgm:cxn modelId="{B066718A-22FD-4CF5-9435-C5E2DAC18EEF}" type="presParOf" srcId="{A7AE0E95-8A99-470C-B688-20ADC5C0C565}" destId="{0088D472-B2FA-44E2-91DB-C946D672AA59}" srcOrd="0" destOrd="0" presId="urn:microsoft.com/office/officeart/2005/8/layout/process4"/>
    <dgm:cxn modelId="{DFFB9A48-C848-4555-822C-03738E81691D}" type="presParOf" srcId="{0088D472-B2FA-44E2-91DB-C946D672AA59}" destId="{B7EFE6DE-163C-4501-9C18-D5496E8E8082}" srcOrd="0" destOrd="0" presId="urn:microsoft.com/office/officeart/2005/8/layout/process4"/>
    <dgm:cxn modelId="{78749A73-E035-443B-935C-6820541F5387}" type="presParOf" srcId="{0088D472-B2FA-44E2-91DB-C946D672AA59}" destId="{F6F8A8DD-B2C5-4E4C-8D42-7FC761976D0C}" srcOrd="1" destOrd="0" presId="urn:microsoft.com/office/officeart/2005/8/layout/process4"/>
    <dgm:cxn modelId="{7D4042DB-9116-4A80-9192-AD1025FA6D95}" type="presParOf" srcId="{0088D472-B2FA-44E2-91DB-C946D672AA59}" destId="{D579FAA9-01F2-4CA0-8B45-57BB35A382F0}" srcOrd="2" destOrd="0" presId="urn:microsoft.com/office/officeart/2005/8/layout/process4"/>
    <dgm:cxn modelId="{562F2D6C-565C-463B-8942-0077D62A38F7}" type="presParOf" srcId="{D579FAA9-01F2-4CA0-8B45-57BB35A382F0}" destId="{F811D192-80C1-4825-821C-465719C94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CBE88-4FF0-4ED7-8337-9B4C032F89F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3CBA7-5894-46ED-863D-B0E92ECA13F4}">
      <dgm:prSet phldrT="[Text]" custT="1"/>
      <dgm:spPr/>
      <dgm:t>
        <a:bodyPr/>
        <a:lstStyle/>
        <a:p>
          <a:r>
            <a:rPr lang="en-US" altLang="zh-TW" sz="60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上帝同在</a:t>
          </a:r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DA9C6DA1-EDD5-4E16-ACA1-84FE63F65C1C}" type="parTrans" cxnId="{D6BC934C-191E-436E-872E-31812CFDEB27}">
      <dgm:prSet/>
      <dgm:spPr/>
      <dgm:t>
        <a:bodyPr/>
        <a:lstStyle/>
        <a:p>
          <a:endParaRPr lang="en-US"/>
        </a:p>
      </dgm:t>
    </dgm:pt>
    <dgm:pt modelId="{A60915E1-8380-47EE-A3EB-B5E71AF2FBBC}" type="sibTrans" cxnId="{D6BC934C-191E-436E-872E-31812CFDEB27}">
      <dgm:prSet/>
      <dgm:spPr/>
      <dgm:t>
        <a:bodyPr/>
        <a:lstStyle/>
        <a:p>
          <a:endParaRPr lang="en-US"/>
        </a:p>
      </dgm:t>
    </dgm:pt>
    <dgm:pt modelId="{D75FB786-6914-4946-8BBC-0EBC06C4CD01}">
      <dgm:prSet phldrT="[Text]"/>
      <dgm:spPr/>
      <dgm:t>
        <a:bodyPr/>
        <a:lstStyle/>
        <a:p>
          <a:pPr algn="l"/>
          <a:r>
            <a:rPr lang="zh-TW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7 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我必震動萬國，萬國的珍寶必都運來，我就使這殿滿了榮耀，這是萬軍之耶和華說的。」</a:t>
          </a:r>
          <a:endParaRPr lang="en-US" altLang="zh-TW" b="1" dirty="0" smtClean="0">
            <a:latin typeface="AR Kaiti Medium Big5" pitchFamily="49" charset="-120"/>
            <a:ea typeface="AR Kaiti Medium Big5" pitchFamily="49" charset="-120"/>
          </a:endParaRPr>
        </a:p>
        <a:p>
          <a:pPr algn="l"/>
          <a:r>
            <a:rPr lang="zh-TW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4 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耶和華說：所羅巴伯啊，雖然如此，你當剛強！約薩答的兒子大祭司約書亞啊，你也當剛強！這地的百姓，你們都當剛強做工！因為我與你們同在。這是萬軍之耶和華說的。</a:t>
          </a:r>
          <a:r>
            <a:rPr lang="zh-TW" dirty="0" smtClean="0">
              <a:latin typeface="AR Kaiti Medium Big5" pitchFamily="49" charset="-120"/>
              <a:ea typeface="AR Kaiti Medium Big5" pitchFamily="49" charset="-120"/>
            </a:rPr>
            <a:t>」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37306C3C-710E-4DBB-95F3-0744CA227596}" type="parTrans" cxnId="{203C72C5-4D5B-4370-9131-6A780EB37217}">
      <dgm:prSet/>
      <dgm:spPr/>
      <dgm:t>
        <a:bodyPr/>
        <a:lstStyle/>
        <a:p>
          <a:endParaRPr lang="en-US"/>
        </a:p>
      </dgm:t>
    </dgm:pt>
    <dgm:pt modelId="{FD9F000C-7664-4E65-8DBA-CDA5564BF0B3}" type="sibTrans" cxnId="{203C72C5-4D5B-4370-9131-6A780EB37217}">
      <dgm:prSet/>
      <dgm:spPr/>
      <dgm:t>
        <a:bodyPr/>
        <a:lstStyle/>
        <a:p>
          <a:endParaRPr lang="en-US"/>
        </a:p>
      </dgm:t>
    </dgm:pt>
    <dgm:pt modelId="{A7AE0E95-8A99-470C-B688-20ADC5C0C565}" type="pres">
      <dgm:prSet presAssocID="{2C7CBE88-4FF0-4ED7-8337-9B4C032F8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8D472-B2FA-44E2-91DB-C946D672AA59}" type="pres">
      <dgm:prSet presAssocID="{AD13CBA7-5894-46ED-863D-B0E92ECA13F4}" presName="boxAndChildren" presStyleCnt="0"/>
      <dgm:spPr/>
    </dgm:pt>
    <dgm:pt modelId="{B7EFE6DE-163C-4501-9C18-D5496E8E8082}" type="pres">
      <dgm:prSet presAssocID="{AD13CBA7-5894-46ED-863D-B0E92ECA13F4}" presName="parentTextBox" presStyleLbl="node1" presStyleIdx="0" presStyleCnt="1"/>
      <dgm:spPr/>
      <dgm:t>
        <a:bodyPr/>
        <a:lstStyle/>
        <a:p>
          <a:endParaRPr lang="en-US"/>
        </a:p>
      </dgm:t>
    </dgm:pt>
    <dgm:pt modelId="{F6F8A8DD-B2C5-4E4C-8D42-7FC761976D0C}" type="pres">
      <dgm:prSet presAssocID="{AD13CBA7-5894-46ED-863D-B0E92ECA13F4}" presName="entireBox" presStyleLbl="node1" presStyleIdx="0" presStyleCnt="1" custScaleY="35295" custLinFactNeighborX="-1739" custLinFactNeighborY="-10982"/>
      <dgm:spPr/>
      <dgm:t>
        <a:bodyPr/>
        <a:lstStyle/>
        <a:p>
          <a:endParaRPr lang="en-US"/>
        </a:p>
      </dgm:t>
    </dgm:pt>
    <dgm:pt modelId="{D579FAA9-01F2-4CA0-8B45-57BB35A382F0}" type="pres">
      <dgm:prSet presAssocID="{AD13CBA7-5894-46ED-863D-B0E92ECA13F4}" presName="descendantBox" presStyleCnt="0"/>
      <dgm:spPr/>
    </dgm:pt>
    <dgm:pt modelId="{F811D192-80C1-4825-821C-465719C940BC}" type="pres">
      <dgm:prSet presAssocID="{D75FB786-6914-4946-8BBC-0EBC06C4CD01}" presName="childTextBox" presStyleLbl="fgAccFollowNode1" presStyleIdx="0" presStyleCnt="1" custScaleY="168451" custLinFactNeighborY="2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38B89-5903-4B3E-B0B3-111C19FEB5F3}" type="presOf" srcId="{2C7CBE88-4FF0-4ED7-8337-9B4C032F89FE}" destId="{A7AE0E95-8A99-470C-B688-20ADC5C0C565}" srcOrd="0" destOrd="0" presId="urn:microsoft.com/office/officeart/2005/8/layout/process4"/>
    <dgm:cxn modelId="{4A45DE57-33FD-41B3-8FB8-E3722924F407}" type="presOf" srcId="{AD13CBA7-5894-46ED-863D-B0E92ECA13F4}" destId="{F6F8A8DD-B2C5-4E4C-8D42-7FC761976D0C}" srcOrd="1" destOrd="0" presId="urn:microsoft.com/office/officeart/2005/8/layout/process4"/>
    <dgm:cxn modelId="{591D5639-C85F-4B8E-A82F-F19E71B03C7F}" type="presOf" srcId="{D75FB786-6914-4946-8BBC-0EBC06C4CD01}" destId="{F811D192-80C1-4825-821C-465719C940BC}" srcOrd="0" destOrd="0" presId="urn:microsoft.com/office/officeart/2005/8/layout/process4"/>
    <dgm:cxn modelId="{08074814-6F70-4E03-BE68-5EC2C6D1DE99}" type="presOf" srcId="{AD13CBA7-5894-46ED-863D-B0E92ECA13F4}" destId="{B7EFE6DE-163C-4501-9C18-D5496E8E8082}" srcOrd="0" destOrd="0" presId="urn:microsoft.com/office/officeart/2005/8/layout/process4"/>
    <dgm:cxn modelId="{203C72C5-4D5B-4370-9131-6A780EB37217}" srcId="{AD13CBA7-5894-46ED-863D-B0E92ECA13F4}" destId="{D75FB786-6914-4946-8BBC-0EBC06C4CD01}" srcOrd="0" destOrd="0" parTransId="{37306C3C-710E-4DBB-95F3-0744CA227596}" sibTransId="{FD9F000C-7664-4E65-8DBA-CDA5564BF0B3}"/>
    <dgm:cxn modelId="{D6BC934C-191E-436E-872E-31812CFDEB27}" srcId="{2C7CBE88-4FF0-4ED7-8337-9B4C032F89FE}" destId="{AD13CBA7-5894-46ED-863D-B0E92ECA13F4}" srcOrd="0" destOrd="0" parTransId="{DA9C6DA1-EDD5-4E16-ACA1-84FE63F65C1C}" sibTransId="{A60915E1-8380-47EE-A3EB-B5E71AF2FBBC}"/>
    <dgm:cxn modelId="{C1B8367F-4FC7-49F9-89DE-8D5A4DDD282E}" type="presParOf" srcId="{A7AE0E95-8A99-470C-B688-20ADC5C0C565}" destId="{0088D472-B2FA-44E2-91DB-C946D672AA59}" srcOrd="0" destOrd="0" presId="urn:microsoft.com/office/officeart/2005/8/layout/process4"/>
    <dgm:cxn modelId="{494911DA-DC50-452C-AA4F-A996FE4D3D08}" type="presParOf" srcId="{0088D472-B2FA-44E2-91DB-C946D672AA59}" destId="{B7EFE6DE-163C-4501-9C18-D5496E8E8082}" srcOrd="0" destOrd="0" presId="urn:microsoft.com/office/officeart/2005/8/layout/process4"/>
    <dgm:cxn modelId="{D79F3815-D6FB-4A54-9625-7C2F3D39E228}" type="presParOf" srcId="{0088D472-B2FA-44E2-91DB-C946D672AA59}" destId="{F6F8A8DD-B2C5-4E4C-8D42-7FC761976D0C}" srcOrd="1" destOrd="0" presId="urn:microsoft.com/office/officeart/2005/8/layout/process4"/>
    <dgm:cxn modelId="{12E35C55-B060-4EA4-8F55-60B790A3F2CD}" type="presParOf" srcId="{0088D472-B2FA-44E2-91DB-C946D672AA59}" destId="{D579FAA9-01F2-4CA0-8B45-57BB35A382F0}" srcOrd="2" destOrd="0" presId="urn:microsoft.com/office/officeart/2005/8/layout/process4"/>
    <dgm:cxn modelId="{259F4A51-9F01-4426-9D2A-2EDD63918370}" type="presParOf" srcId="{D579FAA9-01F2-4CA0-8B45-57BB35A382F0}" destId="{F811D192-80C1-4825-821C-465719C94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CBE88-4FF0-4ED7-8337-9B4C032F89FE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13CBA7-5894-46ED-863D-B0E92ECA13F4}">
      <dgm:prSet phldrT="[Text]" custT="1"/>
      <dgm:spPr/>
      <dgm:t>
        <a:bodyPr/>
        <a:lstStyle/>
        <a:p>
          <a:r>
            <a:rPr lang="en-US" altLang="zh-TW" sz="6000" dirty="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聖潔</a:t>
          </a:r>
          <a:r>
            <a:rPr lang="zh-TW" altLang="en-US" sz="6000" dirty="0" smtClean="0">
              <a:latin typeface="AR Maokai Heavy Big5" pitchFamily="49" charset="-120"/>
              <a:ea typeface="AR Maokai Heavy Big5" pitchFamily="49" charset="-120"/>
            </a:rPr>
            <a:t>生活</a:t>
          </a:r>
          <a:endParaRPr lang="en-US" sz="6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DA9C6DA1-EDD5-4E16-ACA1-84FE63F65C1C}" type="parTrans" cxnId="{D6BC934C-191E-436E-872E-31812CFDEB27}">
      <dgm:prSet/>
      <dgm:spPr/>
      <dgm:t>
        <a:bodyPr/>
        <a:lstStyle/>
        <a:p>
          <a:endParaRPr lang="en-US"/>
        </a:p>
      </dgm:t>
    </dgm:pt>
    <dgm:pt modelId="{A60915E1-8380-47EE-A3EB-B5E71AF2FBBC}" type="sibTrans" cxnId="{D6BC934C-191E-436E-872E-31812CFDEB27}">
      <dgm:prSet/>
      <dgm:spPr/>
      <dgm:t>
        <a:bodyPr/>
        <a:lstStyle/>
        <a:p>
          <a:endParaRPr lang="en-US"/>
        </a:p>
      </dgm:t>
    </dgm:pt>
    <dgm:pt modelId="{D75FB786-6914-4946-8BBC-0EBC06C4CD01}">
      <dgm:prSet phldrT="[Text]" custT="1"/>
      <dgm:spPr/>
      <dgm:t>
        <a:bodyPr/>
        <a:lstStyle/>
        <a:p>
          <a:pPr algn="l"/>
          <a:r>
            <a:rPr lang="zh-TW" sz="4000" b="1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4000" b="1" baseline="30000" dirty="0" smtClean="0">
              <a:latin typeface="AR Kaiti Medium Big5" pitchFamily="49" charset="-120"/>
              <a:ea typeface="AR Kaiti Medium Big5" pitchFamily="49" charset="-120"/>
            </a:rPr>
            <a:t>19b</a:t>
          </a:r>
          <a:r>
            <a:rPr lang="zh-TW" sz="4000" b="1" dirty="0" smtClean="0">
              <a:latin typeface="AR Kaiti Medium Big5" pitchFamily="49" charset="-120"/>
              <a:ea typeface="AR Kaiti Medium Big5" pitchFamily="49" charset="-120"/>
            </a:rPr>
            <a:t>從今日起，我必賜福與你們。」</a:t>
          </a:r>
          <a:endParaRPr lang="en-US" sz="4000" dirty="0">
            <a:latin typeface="AR Kaiti Medium Big5" pitchFamily="49" charset="-120"/>
            <a:ea typeface="AR Kaiti Medium Big5" pitchFamily="49" charset="-120"/>
          </a:endParaRPr>
        </a:p>
      </dgm:t>
    </dgm:pt>
    <dgm:pt modelId="{37306C3C-710E-4DBB-95F3-0744CA227596}" type="parTrans" cxnId="{203C72C5-4D5B-4370-9131-6A780EB37217}">
      <dgm:prSet/>
      <dgm:spPr/>
      <dgm:t>
        <a:bodyPr/>
        <a:lstStyle/>
        <a:p>
          <a:endParaRPr lang="en-US"/>
        </a:p>
      </dgm:t>
    </dgm:pt>
    <dgm:pt modelId="{FD9F000C-7664-4E65-8DBA-CDA5564BF0B3}" type="sibTrans" cxnId="{203C72C5-4D5B-4370-9131-6A780EB37217}">
      <dgm:prSet/>
      <dgm:spPr/>
      <dgm:t>
        <a:bodyPr/>
        <a:lstStyle/>
        <a:p>
          <a:endParaRPr lang="en-US"/>
        </a:p>
      </dgm:t>
    </dgm:pt>
    <dgm:pt modelId="{A7AE0E95-8A99-470C-B688-20ADC5C0C565}" type="pres">
      <dgm:prSet presAssocID="{2C7CBE88-4FF0-4ED7-8337-9B4C032F8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8D472-B2FA-44E2-91DB-C946D672AA59}" type="pres">
      <dgm:prSet presAssocID="{AD13CBA7-5894-46ED-863D-B0E92ECA13F4}" presName="boxAndChildren" presStyleCnt="0"/>
      <dgm:spPr/>
    </dgm:pt>
    <dgm:pt modelId="{B7EFE6DE-163C-4501-9C18-D5496E8E8082}" type="pres">
      <dgm:prSet presAssocID="{AD13CBA7-5894-46ED-863D-B0E92ECA13F4}" presName="parentTextBox" presStyleLbl="node1" presStyleIdx="0" presStyleCnt="1"/>
      <dgm:spPr/>
      <dgm:t>
        <a:bodyPr/>
        <a:lstStyle/>
        <a:p>
          <a:endParaRPr lang="en-US"/>
        </a:p>
      </dgm:t>
    </dgm:pt>
    <dgm:pt modelId="{F6F8A8DD-B2C5-4E4C-8D42-7FC761976D0C}" type="pres">
      <dgm:prSet presAssocID="{AD13CBA7-5894-46ED-863D-B0E92ECA13F4}" presName="entireBox" presStyleLbl="node1" presStyleIdx="0" presStyleCnt="1" custScaleY="35295" custLinFactNeighborX="-1739" custLinFactNeighborY="-10982"/>
      <dgm:spPr/>
      <dgm:t>
        <a:bodyPr/>
        <a:lstStyle/>
        <a:p>
          <a:endParaRPr lang="en-US"/>
        </a:p>
      </dgm:t>
    </dgm:pt>
    <dgm:pt modelId="{D579FAA9-01F2-4CA0-8B45-57BB35A382F0}" type="pres">
      <dgm:prSet presAssocID="{AD13CBA7-5894-46ED-863D-B0E92ECA13F4}" presName="descendantBox" presStyleCnt="0"/>
      <dgm:spPr/>
    </dgm:pt>
    <dgm:pt modelId="{F811D192-80C1-4825-821C-465719C940BC}" type="pres">
      <dgm:prSet presAssocID="{D75FB786-6914-4946-8BBC-0EBC06C4CD01}" presName="childTextBox" presStyleLbl="fgAccFollowNode1" presStyleIdx="0" presStyleCnt="1" custScaleY="168451" custLinFactNeighborY="2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C72C5-4D5B-4370-9131-6A780EB37217}" srcId="{AD13CBA7-5894-46ED-863D-B0E92ECA13F4}" destId="{D75FB786-6914-4946-8BBC-0EBC06C4CD01}" srcOrd="0" destOrd="0" parTransId="{37306C3C-710E-4DBB-95F3-0744CA227596}" sibTransId="{FD9F000C-7664-4E65-8DBA-CDA5564BF0B3}"/>
    <dgm:cxn modelId="{E3956E7F-FFEB-4AF6-8BC3-5A94D605D963}" type="presOf" srcId="{AD13CBA7-5894-46ED-863D-B0E92ECA13F4}" destId="{F6F8A8DD-B2C5-4E4C-8D42-7FC761976D0C}" srcOrd="1" destOrd="0" presId="urn:microsoft.com/office/officeart/2005/8/layout/process4"/>
    <dgm:cxn modelId="{ABA8F742-9F1E-430C-863A-0A0A178878C5}" type="presOf" srcId="{D75FB786-6914-4946-8BBC-0EBC06C4CD01}" destId="{F811D192-80C1-4825-821C-465719C940BC}" srcOrd="0" destOrd="0" presId="urn:microsoft.com/office/officeart/2005/8/layout/process4"/>
    <dgm:cxn modelId="{D6BC934C-191E-436E-872E-31812CFDEB27}" srcId="{2C7CBE88-4FF0-4ED7-8337-9B4C032F89FE}" destId="{AD13CBA7-5894-46ED-863D-B0E92ECA13F4}" srcOrd="0" destOrd="0" parTransId="{DA9C6DA1-EDD5-4E16-ACA1-84FE63F65C1C}" sibTransId="{A60915E1-8380-47EE-A3EB-B5E71AF2FBBC}"/>
    <dgm:cxn modelId="{E43988BA-91A0-4B1B-A5DC-897B8B9585A7}" type="presOf" srcId="{2C7CBE88-4FF0-4ED7-8337-9B4C032F89FE}" destId="{A7AE0E95-8A99-470C-B688-20ADC5C0C565}" srcOrd="0" destOrd="0" presId="urn:microsoft.com/office/officeart/2005/8/layout/process4"/>
    <dgm:cxn modelId="{5A29534F-474E-42EB-9EBF-D357746C4A43}" type="presOf" srcId="{AD13CBA7-5894-46ED-863D-B0E92ECA13F4}" destId="{B7EFE6DE-163C-4501-9C18-D5496E8E8082}" srcOrd="0" destOrd="0" presId="urn:microsoft.com/office/officeart/2005/8/layout/process4"/>
    <dgm:cxn modelId="{D650368D-14F9-4C90-B705-B728CFEA943E}" type="presParOf" srcId="{A7AE0E95-8A99-470C-B688-20ADC5C0C565}" destId="{0088D472-B2FA-44E2-91DB-C946D672AA59}" srcOrd="0" destOrd="0" presId="urn:microsoft.com/office/officeart/2005/8/layout/process4"/>
    <dgm:cxn modelId="{597F8440-E329-4A2B-8221-2FFBC397D12B}" type="presParOf" srcId="{0088D472-B2FA-44E2-91DB-C946D672AA59}" destId="{B7EFE6DE-163C-4501-9C18-D5496E8E8082}" srcOrd="0" destOrd="0" presId="urn:microsoft.com/office/officeart/2005/8/layout/process4"/>
    <dgm:cxn modelId="{1B8225B3-00CD-4728-ABBF-18FD1741A1C5}" type="presParOf" srcId="{0088D472-B2FA-44E2-91DB-C946D672AA59}" destId="{F6F8A8DD-B2C5-4E4C-8D42-7FC761976D0C}" srcOrd="1" destOrd="0" presId="urn:microsoft.com/office/officeart/2005/8/layout/process4"/>
    <dgm:cxn modelId="{A63338E0-370C-47E3-9E73-80C91C86B3CE}" type="presParOf" srcId="{0088D472-B2FA-44E2-91DB-C946D672AA59}" destId="{D579FAA9-01F2-4CA0-8B45-57BB35A382F0}" srcOrd="2" destOrd="0" presId="urn:microsoft.com/office/officeart/2005/8/layout/process4"/>
    <dgm:cxn modelId="{D48CCEA7-944D-4012-BAFF-D667A9FC2671}" type="presParOf" srcId="{D579FAA9-01F2-4CA0-8B45-57BB35A382F0}" destId="{F811D192-80C1-4825-821C-465719C94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CBE88-4FF0-4ED7-8337-9B4C032F89F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3CBA7-5894-46ED-863D-B0E92ECA13F4}">
      <dgm:prSet phldrT="[Text]" custT="1"/>
      <dgm:spPr/>
      <dgm:t>
        <a:bodyPr/>
        <a:lstStyle/>
        <a:p>
          <a:r>
            <a:rPr lang="en-US" altLang="zh-TW" sz="6000" dirty="0" smtClean="0">
              <a:latin typeface="AR Maokai Heavy Big5" pitchFamily="49" charset="-120"/>
              <a:ea typeface="AR Maokai Heavy Big5" pitchFamily="49" charset="-120"/>
            </a:rPr>
            <a:t>4.</a:t>
          </a:r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主將</a:t>
          </a:r>
          <a:r>
            <a:rPr lang="zh-TW" altLang="en-US" sz="6000" dirty="0" smtClean="0">
              <a:latin typeface="AR Maokai Heavy Big5" pitchFamily="49" charset="-120"/>
              <a:ea typeface="AR Maokai Heavy Big5" pitchFamily="49" charset="-120"/>
            </a:rPr>
            <a:t>掌權</a:t>
          </a:r>
          <a:endParaRPr lang="en-US" sz="6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DA9C6DA1-EDD5-4E16-ACA1-84FE63F65C1C}" type="parTrans" cxnId="{D6BC934C-191E-436E-872E-31812CFDEB27}">
      <dgm:prSet/>
      <dgm:spPr/>
      <dgm:t>
        <a:bodyPr/>
        <a:lstStyle/>
        <a:p>
          <a:endParaRPr lang="en-US"/>
        </a:p>
      </dgm:t>
    </dgm:pt>
    <dgm:pt modelId="{A60915E1-8380-47EE-A3EB-B5E71AF2FBBC}" type="sibTrans" cxnId="{D6BC934C-191E-436E-872E-31812CFDEB27}">
      <dgm:prSet/>
      <dgm:spPr/>
      <dgm:t>
        <a:bodyPr/>
        <a:lstStyle/>
        <a:p>
          <a:endParaRPr lang="en-US"/>
        </a:p>
      </dgm:t>
    </dgm:pt>
    <dgm:pt modelId="{D75FB786-6914-4946-8BBC-0EBC06C4CD01}">
      <dgm:prSet phldrT="[Text]"/>
      <dgm:spPr/>
      <dgm:t>
        <a:bodyPr/>
        <a:lstStyle/>
        <a:p>
          <a:pPr algn="l"/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21 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你要告訴猶大省長所羅巴伯說，我必震動天地。 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22 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我必傾覆列國的寶座，除滅列邦的勢力，並傾覆戰車和坐在其上的。馬必跌倒，騎馬的敗落，各人被弟兄的刀所殺。 </a:t>
          </a:r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23 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萬軍之耶和華說：我僕人撒拉鐵的兒子所羅巴伯啊，到那日，我必以你為印，因我揀選了你。這是萬軍之耶和華說的。」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37306C3C-710E-4DBB-95F3-0744CA227596}" type="parTrans" cxnId="{203C72C5-4D5B-4370-9131-6A780EB37217}">
      <dgm:prSet/>
      <dgm:spPr/>
      <dgm:t>
        <a:bodyPr/>
        <a:lstStyle/>
        <a:p>
          <a:endParaRPr lang="en-US"/>
        </a:p>
      </dgm:t>
    </dgm:pt>
    <dgm:pt modelId="{FD9F000C-7664-4E65-8DBA-CDA5564BF0B3}" type="sibTrans" cxnId="{203C72C5-4D5B-4370-9131-6A780EB37217}">
      <dgm:prSet/>
      <dgm:spPr/>
      <dgm:t>
        <a:bodyPr/>
        <a:lstStyle/>
        <a:p>
          <a:endParaRPr lang="en-US"/>
        </a:p>
      </dgm:t>
    </dgm:pt>
    <dgm:pt modelId="{A7AE0E95-8A99-470C-B688-20ADC5C0C565}" type="pres">
      <dgm:prSet presAssocID="{2C7CBE88-4FF0-4ED7-8337-9B4C032F8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8D472-B2FA-44E2-91DB-C946D672AA59}" type="pres">
      <dgm:prSet presAssocID="{AD13CBA7-5894-46ED-863D-B0E92ECA13F4}" presName="boxAndChildren" presStyleCnt="0"/>
      <dgm:spPr/>
    </dgm:pt>
    <dgm:pt modelId="{B7EFE6DE-163C-4501-9C18-D5496E8E8082}" type="pres">
      <dgm:prSet presAssocID="{AD13CBA7-5894-46ED-863D-B0E92ECA13F4}" presName="parentTextBox" presStyleLbl="node1" presStyleIdx="0" presStyleCnt="1"/>
      <dgm:spPr/>
      <dgm:t>
        <a:bodyPr/>
        <a:lstStyle/>
        <a:p>
          <a:endParaRPr lang="en-US"/>
        </a:p>
      </dgm:t>
    </dgm:pt>
    <dgm:pt modelId="{F6F8A8DD-B2C5-4E4C-8D42-7FC761976D0C}" type="pres">
      <dgm:prSet presAssocID="{AD13CBA7-5894-46ED-863D-B0E92ECA13F4}" presName="entireBox" presStyleLbl="node1" presStyleIdx="0" presStyleCnt="1" custScaleY="35295" custLinFactNeighborX="-1739" custLinFactNeighborY="-10982"/>
      <dgm:spPr/>
      <dgm:t>
        <a:bodyPr/>
        <a:lstStyle/>
        <a:p>
          <a:endParaRPr lang="en-US"/>
        </a:p>
      </dgm:t>
    </dgm:pt>
    <dgm:pt modelId="{D579FAA9-01F2-4CA0-8B45-57BB35A382F0}" type="pres">
      <dgm:prSet presAssocID="{AD13CBA7-5894-46ED-863D-B0E92ECA13F4}" presName="descendantBox" presStyleCnt="0"/>
      <dgm:spPr/>
    </dgm:pt>
    <dgm:pt modelId="{F811D192-80C1-4825-821C-465719C940BC}" type="pres">
      <dgm:prSet presAssocID="{D75FB786-6914-4946-8BBC-0EBC06C4CD01}" presName="childTextBox" presStyleLbl="fgAccFollowNode1" presStyleIdx="0" presStyleCnt="1" custScaleY="168451" custLinFactNeighborY="2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C72C5-4D5B-4370-9131-6A780EB37217}" srcId="{AD13CBA7-5894-46ED-863D-B0E92ECA13F4}" destId="{D75FB786-6914-4946-8BBC-0EBC06C4CD01}" srcOrd="0" destOrd="0" parTransId="{37306C3C-710E-4DBB-95F3-0744CA227596}" sibTransId="{FD9F000C-7664-4E65-8DBA-CDA5564BF0B3}"/>
    <dgm:cxn modelId="{D6BC934C-191E-436E-872E-31812CFDEB27}" srcId="{2C7CBE88-4FF0-4ED7-8337-9B4C032F89FE}" destId="{AD13CBA7-5894-46ED-863D-B0E92ECA13F4}" srcOrd="0" destOrd="0" parTransId="{DA9C6DA1-EDD5-4E16-ACA1-84FE63F65C1C}" sibTransId="{A60915E1-8380-47EE-A3EB-B5E71AF2FBBC}"/>
    <dgm:cxn modelId="{2C11A69B-403F-4A8E-A67A-2F85472480AD}" type="presOf" srcId="{D75FB786-6914-4946-8BBC-0EBC06C4CD01}" destId="{F811D192-80C1-4825-821C-465719C940BC}" srcOrd="0" destOrd="0" presId="urn:microsoft.com/office/officeart/2005/8/layout/process4"/>
    <dgm:cxn modelId="{F6F3BCC7-065C-48FF-8B9F-CBC0891DA893}" type="presOf" srcId="{AD13CBA7-5894-46ED-863D-B0E92ECA13F4}" destId="{F6F8A8DD-B2C5-4E4C-8D42-7FC761976D0C}" srcOrd="1" destOrd="0" presId="urn:microsoft.com/office/officeart/2005/8/layout/process4"/>
    <dgm:cxn modelId="{E8C6EC4D-3058-48EB-9147-3877D90F3AB0}" type="presOf" srcId="{2C7CBE88-4FF0-4ED7-8337-9B4C032F89FE}" destId="{A7AE0E95-8A99-470C-B688-20ADC5C0C565}" srcOrd="0" destOrd="0" presId="urn:microsoft.com/office/officeart/2005/8/layout/process4"/>
    <dgm:cxn modelId="{8665E7F3-9943-4878-A309-62BD8A0CEC1D}" type="presOf" srcId="{AD13CBA7-5894-46ED-863D-B0E92ECA13F4}" destId="{B7EFE6DE-163C-4501-9C18-D5496E8E8082}" srcOrd="0" destOrd="0" presId="urn:microsoft.com/office/officeart/2005/8/layout/process4"/>
    <dgm:cxn modelId="{FD03CE0D-083D-4BD0-98E7-A8F095A6A85D}" type="presParOf" srcId="{A7AE0E95-8A99-470C-B688-20ADC5C0C565}" destId="{0088D472-B2FA-44E2-91DB-C946D672AA59}" srcOrd="0" destOrd="0" presId="urn:microsoft.com/office/officeart/2005/8/layout/process4"/>
    <dgm:cxn modelId="{18411D42-2773-4557-BB47-B3C17C2E367E}" type="presParOf" srcId="{0088D472-B2FA-44E2-91DB-C946D672AA59}" destId="{B7EFE6DE-163C-4501-9C18-D5496E8E8082}" srcOrd="0" destOrd="0" presId="urn:microsoft.com/office/officeart/2005/8/layout/process4"/>
    <dgm:cxn modelId="{DA46F24F-AFD1-4951-BCF3-A20E3DEC5C4E}" type="presParOf" srcId="{0088D472-B2FA-44E2-91DB-C946D672AA59}" destId="{F6F8A8DD-B2C5-4E4C-8D42-7FC761976D0C}" srcOrd="1" destOrd="0" presId="urn:microsoft.com/office/officeart/2005/8/layout/process4"/>
    <dgm:cxn modelId="{09538C07-CDE9-41BF-A0B7-ED357709C2D6}" type="presParOf" srcId="{0088D472-B2FA-44E2-91DB-C946D672AA59}" destId="{D579FAA9-01F2-4CA0-8B45-57BB35A382F0}" srcOrd="2" destOrd="0" presId="urn:microsoft.com/office/officeart/2005/8/layout/process4"/>
    <dgm:cxn modelId="{D2B30B03-DE09-490B-A71A-475CE7332230}" type="presParOf" srcId="{D579FAA9-01F2-4CA0-8B45-57BB35A382F0}" destId="{F811D192-80C1-4825-821C-465719C94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CE1D3-F775-46AB-A4EF-7DC20F6EA1BB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3AD586-34F0-4D33-8E3E-A8281A794AA6}">
      <dgm:prSet phldrT="[Text]"/>
      <dgm:spPr/>
      <dgm:t>
        <a:bodyPr/>
        <a:lstStyle/>
        <a:p>
          <a:r>
            <a:rPr lang="zh-TW" dirty="0" smtClean="0"/>
            <a:t>第一個日子是</a:t>
          </a:r>
          <a:r>
            <a:rPr lang="en-US" dirty="0" smtClean="0"/>
            <a:t>1977</a:t>
          </a:r>
          <a:r>
            <a:rPr lang="zh-TW" dirty="0" smtClean="0"/>
            <a:t>年</a:t>
          </a:r>
          <a:r>
            <a:rPr lang="en-US" dirty="0" smtClean="0"/>
            <a:t>11</a:t>
          </a:r>
          <a:r>
            <a:rPr lang="zh-TW" dirty="0" smtClean="0"/>
            <a:t>月</a:t>
          </a:r>
          <a:r>
            <a:rPr lang="en-US" dirty="0" smtClean="0"/>
            <a:t>2</a:t>
          </a:r>
          <a:r>
            <a:rPr lang="zh-TW" dirty="0" smtClean="0"/>
            <a:t>日</a:t>
          </a:r>
          <a:endParaRPr lang="en-US" dirty="0"/>
        </a:p>
      </dgm:t>
    </dgm:pt>
    <dgm:pt modelId="{5BE14593-6956-4B17-9DF3-A1295DAA40EC}" type="parTrans" cxnId="{A56F7C00-285F-40CF-8A4D-E62515364A2A}">
      <dgm:prSet/>
      <dgm:spPr/>
      <dgm:t>
        <a:bodyPr/>
        <a:lstStyle/>
        <a:p>
          <a:endParaRPr lang="en-US"/>
        </a:p>
      </dgm:t>
    </dgm:pt>
    <dgm:pt modelId="{FA8C9800-0D4C-4792-B3FE-B0079A024F61}" type="sibTrans" cxnId="{A56F7C00-285F-40CF-8A4D-E62515364A2A}">
      <dgm:prSet/>
      <dgm:spPr/>
      <dgm:t>
        <a:bodyPr/>
        <a:lstStyle/>
        <a:p>
          <a:endParaRPr lang="en-US"/>
        </a:p>
      </dgm:t>
    </dgm:pt>
    <dgm:pt modelId="{6BDEDACB-09D1-49E2-AB69-9A77B7DEB2FA}">
      <dgm:prSet phldrT="[Text]"/>
      <dgm:spPr/>
      <dgm:t>
        <a:bodyPr/>
        <a:lstStyle/>
        <a:p>
          <a:r>
            <a:rPr lang="zh-TW" dirty="0" smtClean="0"/>
            <a:t>第</a:t>
          </a:r>
          <a:r>
            <a:rPr lang="zh-TW" altLang="en-US" dirty="0" smtClean="0"/>
            <a:t>二</a:t>
          </a:r>
          <a:r>
            <a:rPr lang="zh-TW" dirty="0" smtClean="0"/>
            <a:t>個日子是</a:t>
          </a:r>
          <a:r>
            <a:rPr lang="en-US" dirty="0" smtClean="0"/>
            <a:t>1989</a:t>
          </a:r>
          <a:r>
            <a:rPr lang="zh-TW" dirty="0" smtClean="0"/>
            <a:t>年</a:t>
          </a:r>
          <a:r>
            <a:rPr lang="en-US" dirty="0" smtClean="0"/>
            <a:t>11</a:t>
          </a:r>
          <a:r>
            <a:rPr lang="zh-TW" dirty="0" smtClean="0"/>
            <a:t>月</a:t>
          </a:r>
          <a:r>
            <a:rPr lang="en-US" dirty="0" smtClean="0"/>
            <a:t>12</a:t>
          </a:r>
          <a:r>
            <a:rPr lang="zh-TW" dirty="0" smtClean="0"/>
            <a:t>日</a:t>
          </a:r>
          <a:endParaRPr lang="en-US" dirty="0"/>
        </a:p>
      </dgm:t>
    </dgm:pt>
    <dgm:pt modelId="{72066325-4EA8-4933-ABA7-71389D218524}" type="parTrans" cxnId="{DCB4D850-3EDC-4605-975E-F67102670B1A}">
      <dgm:prSet/>
      <dgm:spPr/>
      <dgm:t>
        <a:bodyPr/>
        <a:lstStyle/>
        <a:p>
          <a:endParaRPr lang="en-US"/>
        </a:p>
      </dgm:t>
    </dgm:pt>
    <dgm:pt modelId="{BC266BC0-02E5-4060-B4D2-BAB2C30FC39F}" type="sibTrans" cxnId="{DCB4D850-3EDC-4605-975E-F67102670B1A}">
      <dgm:prSet/>
      <dgm:spPr/>
      <dgm:t>
        <a:bodyPr/>
        <a:lstStyle/>
        <a:p>
          <a:endParaRPr lang="en-US"/>
        </a:p>
      </dgm:t>
    </dgm:pt>
    <dgm:pt modelId="{FD08AAC5-4571-4915-A7B3-4EFD95F2BB5F}">
      <dgm:prSet phldrT="[Text]"/>
      <dgm:spPr/>
      <dgm:t>
        <a:bodyPr/>
        <a:lstStyle/>
        <a:p>
          <a:r>
            <a:rPr lang="zh-TW" altLang="en-US" dirty="0" smtClean="0"/>
            <a:t>擴建完成的日子</a:t>
          </a:r>
          <a:endParaRPr lang="en-US" dirty="0"/>
        </a:p>
      </dgm:t>
    </dgm:pt>
    <dgm:pt modelId="{6D3BA758-20CE-4C45-AFCE-B12557ADB01D}" type="parTrans" cxnId="{3D2A10FE-159C-446B-8534-8E6370A787C0}">
      <dgm:prSet/>
      <dgm:spPr/>
      <dgm:t>
        <a:bodyPr/>
        <a:lstStyle/>
        <a:p>
          <a:endParaRPr lang="en-US"/>
        </a:p>
      </dgm:t>
    </dgm:pt>
    <dgm:pt modelId="{AA6C368D-D2BA-415F-B67F-18583537BB9D}" type="sibTrans" cxnId="{3D2A10FE-159C-446B-8534-8E6370A787C0}">
      <dgm:prSet/>
      <dgm:spPr/>
      <dgm:t>
        <a:bodyPr/>
        <a:lstStyle/>
        <a:p>
          <a:endParaRPr lang="en-US"/>
        </a:p>
      </dgm:t>
    </dgm:pt>
    <dgm:pt modelId="{7D1A3643-9787-42BA-BEC0-C5F5AB2A93B0}" type="pres">
      <dgm:prSet presAssocID="{6E0CE1D3-F775-46AB-A4EF-7DC20F6EA1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A7373-43AA-41E7-8E69-121F3F8872E4}" type="pres">
      <dgm:prSet presAssocID="{F83AD586-34F0-4D33-8E3E-A8281A794AA6}" presName="comp" presStyleCnt="0"/>
      <dgm:spPr/>
    </dgm:pt>
    <dgm:pt modelId="{9859942D-AFA2-4FBA-BFBE-C04D6F3FCDB0}" type="pres">
      <dgm:prSet presAssocID="{F83AD586-34F0-4D33-8E3E-A8281A794AA6}" presName="box" presStyleLbl="node1" presStyleIdx="0" presStyleCnt="3"/>
      <dgm:spPr/>
      <dgm:t>
        <a:bodyPr/>
        <a:lstStyle/>
        <a:p>
          <a:endParaRPr lang="en-US"/>
        </a:p>
      </dgm:t>
    </dgm:pt>
    <dgm:pt modelId="{963D75C9-8FB0-4729-A325-F717718A373C}" type="pres">
      <dgm:prSet presAssocID="{F83AD586-34F0-4D33-8E3E-A8281A794AA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69F523-336D-4C73-A8FE-EA49CB8C2824}" type="pres">
      <dgm:prSet presAssocID="{F83AD586-34F0-4D33-8E3E-A8281A794A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C6FDD-5D9A-4DBE-AE36-665F71BA9C84}" type="pres">
      <dgm:prSet presAssocID="{FA8C9800-0D4C-4792-B3FE-B0079A024F61}" presName="spacer" presStyleCnt="0"/>
      <dgm:spPr/>
    </dgm:pt>
    <dgm:pt modelId="{520F9F47-C1F1-45D0-8D44-7E148A33C5A6}" type="pres">
      <dgm:prSet presAssocID="{6BDEDACB-09D1-49E2-AB69-9A77B7DEB2FA}" presName="comp" presStyleCnt="0"/>
      <dgm:spPr/>
    </dgm:pt>
    <dgm:pt modelId="{E40B3FDC-1BEB-44D7-A102-53C620B259E9}" type="pres">
      <dgm:prSet presAssocID="{6BDEDACB-09D1-49E2-AB69-9A77B7DEB2FA}" presName="box" presStyleLbl="node1" presStyleIdx="1" presStyleCnt="3"/>
      <dgm:spPr/>
      <dgm:t>
        <a:bodyPr/>
        <a:lstStyle/>
        <a:p>
          <a:endParaRPr lang="en-US"/>
        </a:p>
      </dgm:t>
    </dgm:pt>
    <dgm:pt modelId="{88488E0C-4EA8-4006-8C9E-99B2C9F0C201}" type="pres">
      <dgm:prSet presAssocID="{6BDEDACB-09D1-49E2-AB69-9A77B7DEB2FA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E4BE88-EE01-4A02-827F-EE801693FBAD}" type="pres">
      <dgm:prSet presAssocID="{6BDEDACB-09D1-49E2-AB69-9A77B7DEB2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2BC5-5A77-4FB7-8D87-77A24AA68C01}" type="pres">
      <dgm:prSet presAssocID="{BC266BC0-02E5-4060-B4D2-BAB2C30FC39F}" presName="spacer" presStyleCnt="0"/>
      <dgm:spPr/>
    </dgm:pt>
    <dgm:pt modelId="{12540B72-3C2F-4B16-8C4A-83116AFAAB6C}" type="pres">
      <dgm:prSet presAssocID="{FD08AAC5-4571-4915-A7B3-4EFD95F2BB5F}" presName="comp" presStyleCnt="0"/>
      <dgm:spPr/>
    </dgm:pt>
    <dgm:pt modelId="{BEF2B4A0-B7BB-43A6-84A1-A27D98F84A84}" type="pres">
      <dgm:prSet presAssocID="{FD08AAC5-4571-4915-A7B3-4EFD95F2BB5F}" presName="box" presStyleLbl="node1" presStyleIdx="2" presStyleCnt="3"/>
      <dgm:spPr/>
      <dgm:t>
        <a:bodyPr/>
        <a:lstStyle/>
        <a:p>
          <a:endParaRPr lang="en-US"/>
        </a:p>
      </dgm:t>
    </dgm:pt>
    <dgm:pt modelId="{921FCE3B-D27D-4105-BDE9-39DB372C4801}" type="pres">
      <dgm:prSet presAssocID="{FD08AAC5-4571-4915-A7B3-4EFD95F2BB5F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0510E3-6C3D-487B-93EA-FC75CBB87302}" type="pres">
      <dgm:prSet presAssocID="{FD08AAC5-4571-4915-A7B3-4EFD95F2BB5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F7C00-285F-40CF-8A4D-E62515364A2A}" srcId="{6E0CE1D3-F775-46AB-A4EF-7DC20F6EA1BB}" destId="{F83AD586-34F0-4D33-8E3E-A8281A794AA6}" srcOrd="0" destOrd="0" parTransId="{5BE14593-6956-4B17-9DF3-A1295DAA40EC}" sibTransId="{FA8C9800-0D4C-4792-B3FE-B0079A024F61}"/>
    <dgm:cxn modelId="{13F07E72-3E70-41C1-8095-0C225E33D08C}" type="presOf" srcId="{F83AD586-34F0-4D33-8E3E-A8281A794AA6}" destId="{8769F523-336D-4C73-A8FE-EA49CB8C2824}" srcOrd="1" destOrd="0" presId="urn:microsoft.com/office/officeart/2005/8/layout/vList4#1"/>
    <dgm:cxn modelId="{3D2A10FE-159C-446B-8534-8E6370A787C0}" srcId="{6E0CE1D3-F775-46AB-A4EF-7DC20F6EA1BB}" destId="{FD08AAC5-4571-4915-A7B3-4EFD95F2BB5F}" srcOrd="2" destOrd="0" parTransId="{6D3BA758-20CE-4C45-AFCE-B12557ADB01D}" sibTransId="{AA6C368D-D2BA-415F-B67F-18583537BB9D}"/>
    <dgm:cxn modelId="{3FB648CC-E9AF-4355-A7EF-4BF5D53D2739}" type="presOf" srcId="{6BDEDACB-09D1-49E2-AB69-9A77B7DEB2FA}" destId="{5FE4BE88-EE01-4A02-827F-EE801693FBAD}" srcOrd="1" destOrd="0" presId="urn:microsoft.com/office/officeart/2005/8/layout/vList4#1"/>
    <dgm:cxn modelId="{FD165B6A-4A8E-424A-8228-E53391D8F4A3}" type="presOf" srcId="{6BDEDACB-09D1-49E2-AB69-9A77B7DEB2FA}" destId="{E40B3FDC-1BEB-44D7-A102-53C620B259E9}" srcOrd="0" destOrd="0" presId="urn:microsoft.com/office/officeart/2005/8/layout/vList4#1"/>
    <dgm:cxn modelId="{6CFC2008-1762-4DD8-B31A-D54039F0A2EF}" type="presOf" srcId="{FD08AAC5-4571-4915-A7B3-4EFD95F2BB5F}" destId="{C70510E3-6C3D-487B-93EA-FC75CBB87302}" srcOrd="1" destOrd="0" presId="urn:microsoft.com/office/officeart/2005/8/layout/vList4#1"/>
    <dgm:cxn modelId="{CFE2CA8A-DE92-4704-A605-994C4680F405}" type="presOf" srcId="{FD08AAC5-4571-4915-A7B3-4EFD95F2BB5F}" destId="{BEF2B4A0-B7BB-43A6-84A1-A27D98F84A84}" srcOrd="0" destOrd="0" presId="urn:microsoft.com/office/officeart/2005/8/layout/vList4#1"/>
    <dgm:cxn modelId="{6AB3710E-DE3A-4E37-9D5A-89C8C10B8131}" type="presOf" srcId="{F83AD586-34F0-4D33-8E3E-A8281A794AA6}" destId="{9859942D-AFA2-4FBA-BFBE-C04D6F3FCDB0}" srcOrd="0" destOrd="0" presId="urn:microsoft.com/office/officeart/2005/8/layout/vList4#1"/>
    <dgm:cxn modelId="{81963950-321A-477C-8710-43E1BA65A272}" type="presOf" srcId="{6E0CE1D3-F775-46AB-A4EF-7DC20F6EA1BB}" destId="{7D1A3643-9787-42BA-BEC0-C5F5AB2A93B0}" srcOrd="0" destOrd="0" presId="urn:microsoft.com/office/officeart/2005/8/layout/vList4#1"/>
    <dgm:cxn modelId="{DCB4D850-3EDC-4605-975E-F67102670B1A}" srcId="{6E0CE1D3-F775-46AB-A4EF-7DC20F6EA1BB}" destId="{6BDEDACB-09D1-49E2-AB69-9A77B7DEB2FA}" srcOrd="1" destOrd="0" parTransId="{72066325-4EA8-4933-ABA7-71389D218524}" sibTransId="{BC266BC0-02E5-4060-B4D2-BAB2C30FC39F}"/>
    <dgm:cxn modelId="{2548C867-EB54-455B-9777-DCF0773EA59D}" type="presParOf" srcId="{7D1A3643-9787-42BA-BEC0-C5F5AB2A93B0}" destId="{4E3A7373-43AA-41E7-8E69-121F3F8872E4}" srcOrd="0" destOrd="0" presId="urn:microsoft.com/office/officeart/2005/8/layout/vList4#1"/>
    <dgm:cxn modelId="{E09A8DEB-59A5-4CDA-A2A9-21C09867EFBB}" type="presParOf" srcId="{4E3A7373-43AA-41E7-8E69-121F3F8872E4}" destId="{9859942D-AFA2-4FBA-BFBE-C04D6F3FCDB0}" srcOrd="0" destOrd="0" presId="urn:microsoft.com/office/officeart/2005/8/layout/vList4#1"/>
    <dgm:cxn modelId="{1FC1430C-D0F4-4845-A45E-0D77E17D32EF}" type="presParOf" srcId="{4E3A7373-43AA-41E7-8E69-121F3F8872E4}" destId="{963D75C9-8FB0-4729-A325-F717718A373C}" srcOrd="1" destOrd="0" presId="urn:microsoft.com/office/officeart/2005/8/layout/vList4#1"/>
    <dgm:cxn modelId="{8EB760F2-A319-426F-802C-3AFDE543C7FC}" type="presParOf" srcId="{4E3A7373-43AA-41E7-8E69-121F3F8872E4}" destId="{8769F523-336D-4C73-A8FE-EA49CB8C2824}" srcOrd="2" destOrd="0" presId="urn:microsoft.com/office/officeart/2005/8/layout/vList4#1"/>
    <dgm:cxn modelId="{9C5232B9-7DFB-4451-A75D-A0C4A3B6FEDF}" type="presParOf" srcId="{7D1A3643-9787-42BA-BEC0-C5F5AB2A93B0}" destId="{809C6FDD-5D9A-4DBE-AE36-665F71BA9C84}" srcOrd="1" destOrd="0" presId="urn:microsoft.com/office/officeart/2005/8/layout/vList4#1"/>
    <dgm:cxn modelId="{44B6AB04-61ED-4C2E-AAE6-DA78BD1D12E7}" type="presParOf" srcId="{7D1A3643-9787-42BA-BEC0-C5F5AB2A93B0}" destId="{520F9F47-C1F1-45D0-8D44-7E148A33C5A6}" srcOrd="2" destOrd="0" presId="urn:microsoft.com/office/officeart/2005/8/layout/vList4#1"/>
    <dgm:cxn modelId="{6C402D74-1EBD-434E-B0DA-FF486A26A8AF}" type="presParOf" srcId="{520F9F47-C1F1-45D0-8D44-7E148A33C5A6}" destId="{E40B3FDC-1BEB-44D7-A102-53C620B259E9}" srcOrd="0" destOrd="0" presId="urn:microsoft.com/office/officeart/2005/8/layout/vList4#1"/>
    <dgm:cxn modelId="{A1E5F3FC-B73C-49A1-873E-17976D75B792}" type="presParOf" srcId="{520F9F47-C1F1-45D0-8D44-7E148A33C5A6}" destId="{88488E0C-4EA8-4006-8C9E-99B2C9F0C201}" srcOrd="1" destOrd="0" presId="urn:microsoft.com/office/officeart/2005/8/layout/vList4#1"/>
    <dgm:cxn modelId="{B857B5DF-D726-46AE-AB77-3260D5CFEFEC}" type="presParOf" srcId="{520F9F47-C1F1-45D0-8D44-7E148A33C5A6}" destId="{5FE4BE88-EE01-4A02-827F-EE801693FBAD}" srcOrd="2" destOrd="0" presId="urn:microsoft.com/office/officeart/2005/8/layout/vList4#1"/>
    <dgm:cxn modelId="{0C01884E-3B5D-4A95-BE04-D9ECCB27AB0E}" type="presParOf" srcId="{7D1A3643-9787-42BA-BEC0-C5F5AB2A93B0}" destId="{EBA62BC5-5A77-4FB7-8D87-77A24AA68C01}" srcOrd="3" destOrd="0" presId="urn:microsoft.com/office/officeart/2005/8/layout/vList4#1"/>
    <dgm:cxn modelId="{67059694-A14A-4126-B39A-7607347BACF1}" type="presParOf" srcId="{7D1A3643-9787-42BA-BEC0-C5F5AB2A93B0}" destId="{12540B72-3C2F-4B16-8C4A-83116AFAAB6C}" srcOrd="4" destOrd="0" presId="urn:microsoft.com/office/officeart/2005/8/layout/vList4#1"/>
    <dgm:cxn modelId="{0D9D3E00-E14E-44F7-8813-81779BA896C6}" type="presParOf" srcId="{12540B72-3C2F-4B16-8C4A-83116AFAAB6C}" destId="{BEF2B4A0-B7BB-43A6-84A1-A27D98F84A84}" srcOrd="0" destOrd="0" presId="urn:microsoft.com/office/officeart/2005/8/layout/vList4#1"/>
    <dgm:cxn modelId="{26B8A31C-F5A0-48EB-9E41-1D73409DE583}" type="presParOf" srcId="{12540B72-3C2F-4B16-8C4A-83116AFAAB6C}" destId="{921FCE3B-D27D-4105-BDE9-39DB372C4801}" srcOrd="1" destOrd="0" presId="urn:microsoft.com/office/officeart/2005/8/layout/vList4#1"/>
    <dgm:cxn modelId="{B62CFAB5-CD96-4EBF-9CD3-98BDFF326D64}" type="presParOf" srcId="{12540B72-3C2F-4B16-8C4A-83116AFAAB6C}" destId="{C70510E3-6C3D-487B-93EA-FC75CBB8730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A8DD-B2C5-4E4C-8D42-7FC761976D0C}">
      <dsp:nvSpPr>
        <dsp:cNvPr id="0" name=""/>
        <dsp:cNvSpPr/>
      </dsp:nvSpPr>
      <dsp:spPr>
        <a:xfrm>
          <a:off x="0" y="0"/>
          <a:ext cx="8763000" cy="18449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60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省察自己</a:t>
          </a:r>
          <a:endParaRPr lang="en-US" sz="60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0" y="0"/>
        <a:ext cx="8763000" cy="996284"/>
      </dsp:txXfrm>
    </dsp:sp>
    <dsp:sp modelId="{F811D192-80C1-4825-821C-465719C940BC}">
      <dsp:nvSpPr>
        <dsp:cNvPr id="0" name=""/>
        <dsp:cNvSpPr/>
      </dsp:nvSpPr>
      <dsp:spPr>
        <a:xfrm>
          <a:off x="0" y="1181905"/>
          <a:ext cx="8763000" cy="40504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5 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現在萬軍之耶和華如此說：你們要省察自己的行為。 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6 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你們撒的種多，收的卻少，你們吃卻不得飽，喝卻不得足，穿衣服卻不得暖，得工錢的將工錢裝在破漏的囊中。</a:t>
          </a:r>
          <a:r>
            <a:rPr lang="en-US" sz="3800" b="1" kern="1200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7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萬軍之耶和華如此說：你們要省察自己的行為。</a:t>
          </a:r>
          <a:endParaRPr lang="en-US" sz="38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1181905"/>
        <a:ext cx="8763000" cy="4050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A8DD-B2C5-4E4C-8D42-7FC761976D0C}">
      <dsp:nvSpPr>
        <dsp:cNvPr id="0" name=""/>
        <dsp:cNvSpPr/>
      </dsp:nvSpPr>
      <dsp:spPr>
        <a:xfrm>
          <a:off x="0" y="0"/>
          <a:ext cx="8763000" cy="2283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A.</a:t>
          </a:r>
          <a:r>
            <a:rPr lang="zh-TW" sz="60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省察自己</a:t>
          </a:r>
          <a:endParaRPr lang="en-US" sz="60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0" y="0"/>
        <a:ext cx="8763000" cy="1233265"/>
      </dsp:txXfrm>
    </dsp:sp>
    <dsp:sp modelId="{F811D192-80C1-4825-821C-465719C940BC}">
      <dsp:nvSpPr>
        <dsp:cNvPr id="0" name=""/>
        <dsp:cNvSpPr/>
      </dsp:nvSpPr>
      <dsp:spPr>
        <a:xfrm>
          <a:off x="0" y="1463038"/>
          <a:ext cx="8763000" cy="50139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baseline="30000" dirty="0" smtClean="0">
              <a:latin typeface="AR Kaiti Medium Big5" pitchFamily="49" charset="-120"/>
              <a:ea typeface="AR Kaiti Medium Big5" pitchFamily="49" charset="-120"/>
            </a:rPr>
            <a:t>8</a:t>
          </a:r>
          <a:r>
            <a:rPr lang="zh-TW" sz="3300" b="1" kern="1200" dirty="0" smtClean="0">
              <a:latin typeface="AR Kaiti Medium Big5" pitchFamily="49" charset="-120"/>
              <a:ea typeface="AR Kaiti Medium Big5" pitchFamily="49" charset="-120"/>
            </a:rPr>
            <a:t>你們要上山取木料，建造這殿，我就因此喜樂，且得榮耀。這是耶和華說的。</a:t>
          </a:r>
          <a:r>
            <a:rPr lang="en-US" sz="3300" b="1" kern="1200" baseline="30000" dirty="0" smtClean="0">
              <a:latin typeface="AR Kaiti Medium Big5" pitchFamily="49" charset="-120"/>
              <a:ea typeface="AR Kaiti Medium Big5" pitchFamily="49" charset="-120"/>
            </a:rPr>
            <a:t>9</a:t>
          </a:r>
          <a:r>
            <a:rPr lang="zh-TW" sz="3300" b="1" kern="1200" dirty="0" smtClean="0">
              <a:latin typeface="AR Kaiti Medium Big5" pitchFamily="49" charset="-120"/>
              <a:ea typeface="AR Kaiti Medium Big5" pitchFamily="49" charset="-120"/>
            </a:rPr>
            <a:t>你們盼望多得，所得的卻少，你們收到家中，我就吹去，這是為什麼呢？因為我的殿荒涼，你們各人卻顧自己的房屋。這是萬軍之耶和華說的。</a:t>
          </a:r>
          <a:r>
            <a:rPr lang="en-US" sz="3300" b="1" kern="1200" baseline="30000" dirty="0" smtClean="0">
              <a:latin typeface="AR Kaiti Medium Big5" pitchFamily="49" charset="-120"/>
              <a:ea typeface="AR Kaiti Medium Big5" pitchFamily="49" charset="-120"/>
            </a:rPr>
            <a:t>10</a:t>
          </a:r>
          <a:r>
            <a:rPr lang="zh-TW" sz="3300" b="1" kern="1200" dirty="0" smtClean="0">
              <a:latin typeface="AR Kaiti Medium Big5" pitchFamily="49" charset="-120"/>
              <a:ea typeface="AR Kaiti Medium Big5" pitchFamily="49" charset="-120"/>
            </a:rPr>
            <a:t>所以為你們的緣故，天就不降甘露，地也不出土產。</a:t>
          </a:r>
          <a:r>
            <a:rPr lang="en-US" sz="3300" b="1" kern="1200" baseline="30000" dirty="0" smtClean="0">
              <a:latin typeface="AR Kaiti Medium Big5" pitchFamily="49" charset="-120"/>
              <a:ea typeface="AR Kaiti Medium Big5" pitchFamily="49" charset="-120"/>
            </a:rPr>
            <a:t>11</a:t>
          </a:r>
          <a:r>
            <a:rPr lang="zh-TW" sz="3300" b="1" kern="1200" dirty="0" smtClean="0">
              <a:latin typeface="AR Kaiti Medium Big5" pitchFamily="49" charset="-120"/>
              <a:ea typeface="AR Kaiti Medium Big5" pitchFamily="49" charset="-120"/>
            </a:rPr>
            <a:t>我命乾旱臨到地土、山岡、五穀、新酒和油，並地上的出產、人民、牲畜，以及人手一切勞碌得來的。」</a:t>
          </a:r>
          <a:endParaRPr lang="en-US" sz="33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1463038"/>
        <a:ext cx="8763000" cy="5013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A8DD-B2C5-4E4C-8D42-7FC761976D0C}">
      <dsp:nvSpPr>
        <dsp:cNvPr id="0" name=""/>
        <dsp:cNvSpPr/>
      </dsp:nvSpPr>
      <dsp:spPr>
        <a:xfrm>
          <a:off x="0" y="0"/>
          <a:ext cx="8763000" cy="2283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上帝同在</a:t>
          </a: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0"/>
        <a:ext cx="8763000" cy="1233265"/>
      </dsp:txXfrm>
    </dsp:sp>
    <dsp:sp modelId="{F811D192-80C1-4825-821C-465719C940BC}">
      <dsp:nvSpPr>
        <dsp:cNvPr id="0" name=""/>
        <dsp:cNvSpPr/>
      </dsp:nvSpPr>
      <dsp:spPr>
        <a:xfrm>
          <a:off x="0" y="1463038"/>
          <a:ext cx="8763000" cy="50139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7 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我必震動萬國，萬國的珍寶必都運來，我就使這殿滿了榮耀，這是萬軍之耶和華說的。」</a:t>
          </a:r>
          <a:endParaRPr lang="en-US" altLang="zh-TW" sz="38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4 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耶和華說：所羅巴伯啊，雖然如此，你當剛強！約薩答的兒子大祭司約書亞啊，你也當剛強！這地的百姓，你們都當剛強做工！因為我與你們同在。這是萬軍之耶和華說的。</a:t>
          </a:r>
          <a:r>
            <a:rPr lang="zh-TW" sz="3800" kern="1200" dirty="0" smtClean="0">
              <a:latin typeface="AR Kaiti Medium Big5" pitchFamily="49" charset="-120"/>
              <a:ea typeface="AR Kaiti Medium Big5" pitchFamily="49" charset="-120"/>
            </a:rPr>
            <a:t>」</a:t>
          </a:r>
          <a:endParaRPr lang="en-US" sz="38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1463038"/>
        <a:ext cx="8763000" cy="5013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A8DD-B2C5-4E4C-8D42-7FC761976D0C}">
      <dsp:nvSpPr>
        <dsp:cNvPr id="0" name=""/>
        <dsp:cNvSpPr/>
      </dsp:nvSpPr>
      <dsp:spPr>
        <a:xfrm>
          <a:off x="0" y="0"/>
          <a:ext cx="8763000" cy="2283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聖潔</a:t>
          </a:r>
          <a:r>
            <a:rPr lang="zh-TW" altLang="en-US" sz="6000" kern="1200" dirty="0" smtClean="0">
              <a:latin typeface="AR Maokai Heavy Big5" pitchFamily="49" charset="-120"/>
              <a:ea typeface="AR Maokai Heavy Big5" pitchFamily="49" charset="-120"/>
            </a:rPr>
            <a:t>生活</a:t>
          </a:r>
          <a:endParaRPr lang="en-US" sz="6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0"/>
        <a:ext cx="8763000" cy="1233265"/>
      </dsp:txXfrm>
    </dsp:sp>
    <dsp:sp modelId="{F811D192-80C1-4825-821C-465719C940BC}">
      <dsp:nvSpPr>
        <dsp:cNvPr id="0" name=""/>
        <dsp:cNvSpPr/>
      </dsp:nvSpPr>
      <dsp:spPr>
        <a:xfrm>
          <a:off x="0" y="1463038"/>
          <a:ext cx="8763000" cy="50139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4000" b="1" kern="1200" baseline="30000" dirty="0" smtClean="0">
              <a:latin typeface="AR Kaiti Medium Big5" pitchFamily="49" charset="-120"/>
              <a:ea typeface="AR Kaiti Medium Big5" pitchFamily="49" charset="-120"/>
            </a:rPr>
            <a:t>19b</a:t>
          </a:r>
          <a:r>
            <a:rPr lang="zh-TW" sz="4000" b="1" kern="1200" dirty="0" smtClean="0">
              <a:latin typeface="AR Kaiti Medium Big5" pitchFamily="49" charset="-120"/>
              <a:ea typeface="AR Kaiti Medium Big5" pitchFamily="49" charset="-120"/>
            </a:rPr>
            <a:t>從今日起，我必賜福與你們。」</a:t>
          </a:r>
          <a:endParaRPr lang="en-US" sz="40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1463038"/>
        <a:ext cx="8763000" cy="5013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A8DD-B2C5-4E4C-8D42-7FC761976D0C}">
      <dsp:nvSpPr>
        <dsp:cNvPr id="0" name=""/>
        <dsp:cNvSpPr/>
      </dsp:nvSpPr>
      <dsp:spPr>
        <a:xfrm>
          <a:off x="0" y="0"/>
          <a:ext cx="8763000" cy="2283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 smtClean="0">
              <a:latin typeface="AR Maokai Heavy Big5" pitchFamily="49" charset="-120"/>
              <a:ea typeface="AR Maokai Heavy Big5" pitchFamily="49" charset="-120"/>
            </a:rPr>
            <a:t>4.</a:t>
          </a: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主將</a:t>
          </a:r>
          <a:r>
            <a:rPr lang="zh-TW" altLang="en-US" sz="6000" kern="1200" dirty="0" smtClean="0">
              <a:latin typeface="AR Maokai Heavy Big5" pitchFamily="49" charset="-120"/>
              <a:ea typeface="AR Maokai Heavy Big5" pitchFamily="49" charset="-120"/>
            </a:rPr>
            <a:t>掌權</a:t>
          </a:r>
          <a:endParaRPr lang="en-US" sz="6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0"/>
        <a:ext cx="8763000" cy="1233265"/>
      </dsp:txXfrm>
    </dsp:sp>
    <dsp:sp modelId="{F811D192-80C1-4825-821C-465719C940BC}">
      <dsp:nvSpPr>
        <dsp:cNvPr id="0" name=""/>
        <dsp:cNvSpPr/>
      </dsp:nvSpPr>
      <dsp:spPr>
        <a:xfrm>
          <a:off x="0" y="1463038"/>
          <a:ext cx="8763000" cy="50139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21 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你要告訴猶大省長所羅巴伯說，我必震動天地。 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22 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我必傾覆列國的寶座，除滅列邦的勢力，並傾覆戰車和坐在其上的。馬必跌倒，騎馬的敗落，各人被弟兄的刀所殺。 </a:t>
          </a:r>
          <a:r>
            <a:rPr lang="en-US" sz="3800" b="1" kern="1200" baseline="30000" dirty="0" smtClean="0">
              <a:latin typeface="AR Kaiti Medium Big5" pitchFamily="49" charset="-120"/>
              <a:ea typeface="AR Kaiti Medium Big5" pitchFamily="49" charset="-120"/>
            </a:rPr>
            <a:t>23 </a:t>
          </a:r>
          <a:r>
            <a:rPr lang="zh-TW" sz="3800" b="1" kern="1200" dirty="0" smtClean="0">
              <a:latin typeface="AR Kaiti Medium Big5" pitchFamily="49" charset="-120"/>
              <a:ea typeface="AR Kaiti Medium Big5" pitchFamily="49" charset="-120"/>
            </a:rPr>
            <a:t>萬軍之耶和華說：我僕人撒拉鐵的兒子所羅巴伯啊，到那日，我必以你為印，因我揀選了你。這是萬軍之耶和華說的。」</a:t>
          </a:r>
          <a:endParaRPr lang="en-US" sz="38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1463038"/>
        <a:ext cx="8763000" cy="5013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9942D-AFA2-4FBA-BFBE-C04D6F3FCDB0}">
      <dsp:nvSpPr>
        <dsp:cNvPr id="0" name=""/>
        <dsp:cNvSpPr/>
      </dsp:nvSpPr>
      <dsp:spPr>
        <a:xfrm>
          <a:off x="0" y="0"/>
          <a:ext cx="7772400" cy="1452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500" kern="1200" dirty="0" smtClean="0"/>
            <a:t>第一個日子是</a:t>
          </a:r>
          <a:r>
            <a:rPr lang="en-US" sz="3500" kern="1200" dirty="0" smtClean="0"/>
            <a:t>1977</a:t>
          </a:r>
          <a:r>
            <a:rPr lang="zh-TW" sz="3500" kern="1200" dirty="0" smtClean="0"/>
            <a:t>年</a:t>
          </a:r>
          <a:r>
            <a:rPr lang="en-US" sz="3500" kern="1200" dirty="0" smtClean="0"/>
            <a:t>11</a:t>
          </a:r>
          <a:r>
            <a:rPr lang="zh-TW" sz="3500" kern="1200" dirty="0" smtClean="0"/>
            <a:t>月</a:t>
          </a:r>
          <a:r>
            <a:rPr lang="en-US" sz="3500" kern="1200" dirty="0" smtClean="0"/>
            <a:t>2</a:t>
          </a:r>
          <a:r>
            <a:rPr lang="zh-TW" sz="3500" kern="1200" dirty="0" smtClean="0"/>
            <a:t>日</a:t>
          </a:r>
          <a:endParaRPr lang="en-US" sz="3500" kern="1200" dirty="0"/>
        </a:p>
      </dsp:txBody>
      <dsp:txXfrm>
        <a:off x="1699736" y="0"/>
        <a:ext cx="6072663" cy="1452562"/>
      </dsp:txXfrm>
    </dsp:sp>
    <dsp:sp modelId="{963D75C9-8FB0-4729-A325-F717718A373C}">
      <dsp:nvSpPr>
        <dsp:cNvPr id="0" name=""/>
        <dsp:cNvSpPr/>
      </dsp:nvSpPr>
      <dsp:spPr>
        <a:xfrm>
          <a:off x="145256" y="145256"/>
          <a:ext cx="15544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B3FDC-1BEB-44D7-A102-53C620B259E9}">
      <dsp:nvSpPr>
        <dsp:cNvPr id="0" name=""/>
        <dsp:cNvSpPr/>
      </dsp:nvSpPr>
      <dsp:spPr>
        <a:xfrm>
          <a:off x="0" y="1597818"/>
          <a:ext cx="7772400" cy="1452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500" kern="1200" dirty="0" smtClean="0"/>
            <a:t>第</a:t>
          </a:r>
          <a:r>
            <a:rPr lang="zh-TW" altLang="en-US" sz="3500" kern="1200" dirty="0" smtClean="0"/>
            <a:t>二</a:t>
          </a:r>
          <a:r>
            <a:rPr lang="zh-TW" sz="3500" kern="1200" dirty="0" smtClean="0"/>
            <a:t>個日子是</a:t>
          </a:r>
          <a:r>
            <a:rPr lang="en-US" sz="3500" kern="1200" dirty="0" smtClean="0"/>
            <a:t>1989</a:t>
          </a:r>
          <a:r>
            <a:rPr lang="zh-TW" sz="3500" kern="1200" dirty="0" smtClean="0"/>
            <a:t>年</a:t>
          </a:r>
          <a:r>
            <a:rPr lang="en-US" sz="3500" kern="1200" dirty="0" smtClean="0"/>
            <a:t>11</a:t>
          </a:r>
          <a:r>
            <a:rPr lang="zh-TW" sz="3500" kern="1200" dirty="0" smtClean="0"/>
            <a:t>月</a:t>
          </a:r>
          <a:r>
            <a:rPr lang="en-US" sz="3500" kern="1200" dirty="0" smtClean="0"/>
            <a:t>12</a:t>
          </a:r>
          <a:r>
            <a:rPr lang="zh-TW" sz="3500" kern="1200" dirty="0" smtClean="0"/>
            <a:t>日</a:t>
          </a:r>
          <a:endParaRPr lang="en-US" sz="3500" kern="1200" dirty="0"/>
        </a:p>
      </dsp:txBody>
      <dsp:txXfrm>
        <a:off x="1699736" y="1597818"/>
        <a:ext cx="6072663" cy="1452562"/>
      </dsp:txXfrm>
    </dsp:sp>
    <dsp:sp modelId="{88488E0C-4EA8-4006-8C9E-99B2C9F0C201}">
      <dsp:nvSpPr>
        <dsp:cNvPr id="0" name=""/>
        <dsp:cNvSpPr/>
      </dsp:nvSpPr>
      <dsp:spPr>
        <a:xfrm>
          <a:off x="145256" y="1743074"/>
          <a:ext cx="15544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2B4A0-B7BB-43A6-84A1-A27D98F84A84}">
      <dsp:nvSpPr>
        <dsp:cNvPr id="0" name=""/>
        <dsp:cNvSpPr/>
      </dsp:nvSpPr>
      <dsp:spPr>
        <a:xfrm>
          <a:off x="0" y="3195637"/>
          <a:ext cx="7772400" cy="1452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擴建完成的日子</a:t>
          </a:r>
          <a:endParaRPr lang="en-US" sz="3500" kern="1200" dirty="0"/>
        </a:p>
      </dsp:txBody>
      <dsp:txXfrm>
        <a:off x="1699736" y="3195637"/>
        <a:ext cx="6072663" cy="1452562"/>
      </dsp:txXfrm>
    </dsp:sp>
    <dsp:sp modelId="{921FCE3B-D27D-4105-BDE9-39DB372C4801}">
      <dsp:nvSpPr>
        <dsp:cNvPr id="0" name=""/>
        <dsp:cNvSpPr/>
      </dsp:nvSpPr>
      <dsp:spPr>
        <a:xfrm>
          <a:off x="145256" y="3340893"/>
          <a:ext cx="15544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4E28E2-F858-4F4A-8E75-627BEF899CA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13B30F-8DAE-409D-BC85-771EFD27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DBF566-B46F-419D-9A8D-9C6C1A907161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238E3-1D2A-48F1-9424-A90DEA14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3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90589-1D2C-49F3-8511-6C722CC78D83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603A1-28DC-4107-82CD-18CD77343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0C35-8BB0-4389-B7B7-6AC7A674728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160A-B3A8-49F3-8CF8-986DE1F75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7DBC-5615-45B8-996C-9DF8EA02ED1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0CC5-6998-433E-BF26-5730605B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90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3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8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83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9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0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57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A2EE14-49FC-4633-9971-B83382B2DC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294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9D03D-D45B-4A0E-9F56-CC95A282054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9A6FE6-72CB-4040-9459-74E4A883C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7F41-FD72-45AC-BF38-1669ED0A7DE7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4465-3358-4112-BABD-0314483DC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9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812B9B-9825-4D0D-B1B2-EAABE600FD20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EB02E-3628-4579-AEA5-8C74F5770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1033-C2A2-4B5E-8EFE-D9D5DA9D35A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97C8-EB69-45CB-87EE-CB798467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A2046-DB2F-4F2A-8AA7-D55F2CC345BD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A63EFC-A8BE-4B06-95F7-41373EAD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7A9CA8-EF04-4FFB-98CC-FAF07877951E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344C9D-9825-4555-BF36-333A3CD8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8B4148-936C-4C35-8ECC-AB9D44FA5F60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B5F5F3-DE7E-4CD9-A515-273AB3BF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CCE19CA-A251-4424-B267-377C8360FE10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9971FEF6-4804-471E-90BA-B3A9A01A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3" r:id="rId1"/>
    <p:sldLayoutId id="2147487544" r:id="rId2"/>
    <p:sldLayoutId id="2147487545" r:id="rId3"/>
    <p:sldLayoutId id="2147487546" r:id="rId4"/>
    <p:sldLayoutId id="2147487547" r:id="rId5"/>
    <p:sldLayoutId id="2147487548" r:id="rId6"/>
    <p:sldLayoutId id="2147487549" r:id="rId7"/>
    <p:sldLayoutId id="2147487550" r:id="rId8"/>
    <p:sldLayoutId id="2147487551" r:id="rId9"/>
    <p:sldLayoutId id="2147487552" r:id="rId10"/>
    <p:sldLayoutId id="2147487553" r:id="rId11"/>
    <p:sldLayoutId id="2147487554" r:id="rId12"/>
    <p:sldLayoutId id="2147487555" r:id="rId13"/>
    <p:sldLayoutId id="2147487556" r:id="rId14"/>
    <p:sldLayoutId id="2147487557" r:id="rId15"/>
    <p:sldLayoutId id="2147487558" r:id="rId16"/>
    <p:sldLayoutId id="2147487559" r:id="rId17"/>
    <p:sldLayoutId id="2147487560" r:id="rId18"/>
    <p:sldLayoutId id="214748756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1.bp.blogspot.com/-gLaf3YDz1Yo/Tg0jrIUxdmI/AAAAAAAARGs/W-9MDrpSXCg/s1600/28m-jony2-500x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28600"/>
            <a:ext cx="8229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同心建造榮耀的殿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5867400"/>
            <a:ext cx="215900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哈該書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2:1-9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228600"/>
            <a:ext cx="5262563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論</a:t>
            </a:r>
            <a:r>
              <a:rPr lang="en-US" altLang="zh-TW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哈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該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書有一個特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色</a:t>
            </a:r>
            <a:endParaRPr lang="en-US" altLang="zh-TW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81534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第一個信息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：大利烏王第二年六月初一日（該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1:1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第二個信息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：大利烏王第二年七月二十一日（該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2:1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第三個信息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：大利烏王第二年九月二十四日（該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2:10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第四個信息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：與第三個信息是同一日，當日，神的話第二次臨到先知哈該（該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2:20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73914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哈該的名字取自希伯來文，意思是「節慶、筵席」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1747" name="Picture 2" descr="http://w1.chabad.org/media/images/247/qvoQ2474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blechallenge.salvationarmy.org.uk/sites/biblechallenge.salvationarmy.org.uk/files/shutterstock_13260285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685800" y="8382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3D75C9-8FB0-4729-A325-F717718A3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63D75C9-8FB0-4729-A325-F717718A3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9942D-AFA2-4FBA-BFBE-C04D6F3F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859942D-AFA2-4FBA-BFBE-C04D6F3FC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88E0C-4EA8-4006-8C9E-99B2C9F0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8488E0C-4EA8-4006-8C9E-99B2C9F0C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B3FDC-1BEB-44D7-A102-53C620B25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40B3FDC-1BEB-44D7-A102-53C620B25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FCE3B-D27D-4105-BDE9-39DB372C4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21FCE3B-D27D-4105-BDE9-39DB372C4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F2B4A0-B7BB-43A6-84A1-A27D98F8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EF2B4A0-B7BB-43A6-84A1-A27D98F84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iblechallenge.salvationarmy.org.uk/sites/biblechallenge.salvationarmy.org.uk/files/shutterstock_132602852_0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4800" y="1219200"/>
            <a:ext cx="5791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2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要擴張你帳幕之地，張大你居所的幔子，不要限止，要放長你的繩子，堅固你的橛子。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 3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因為你要向左向右開展，你的後裔必得多國為業，又使荒涼的城邑有人居住。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以賽亞書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54:2-3)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hksdachurch.org/GodHoldsTheWorld/GodHoldsTheWorldImage/JudusWas%20Defe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主前</a:t>
            </a:r>
            <a:r>
              <a:rPr lang="en-US" sz="3200" dirty="0">
                <a:latin typeface="AR Kaiti Medium Big5" pitchFamily="49" charset="-120"/>
                <a:ea typeface="AR Kaiti Medium Big5" pitchFamily="49" charset="-120"/>
              </a:rPr>
              <a:t>586</a:t>
            </a: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年，巴比倫人侵入耶路撒冷，毀壞聖殿，將西底家王及以色列人擄到巴比倫。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img3.douban.com/view/note/large/public/p8679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3914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19600" y="5638800"/>
            <a:ext cx="38782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bg1"/>
                </a:solidFill>
              </a:rPr>
              <a:t>美軍撤離，越南淪陷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381000"/>
            <a:ext cx="5108575" cy="83026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/>
              <a:t>一</a:t>
            </a:r>
            <a:r>
              <a:rPr lang="zh-TW" altLang="en-US" sz="4800" dirty="0"/>
              <a:t>、往事不堪回首</a:t>
            </a:r>
            <a:endParaRPr lang="en-US" sz="48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://www.explorejewish.net/graphics/feast/ruins%20of%20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5715000"/>
            <a:ext cx="3775075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遭到毀壞的故鄉</a:t>
            </a:r>
            <a:endParaRPr lang="en-US" sz="40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381000"/>
            <a:ext cx="639127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二</a:t>
            </a:r>
            <a:r>
              <a:rPr lang="zh-TW" altLang="en-US" sz="4400" dirty="0"/>
              <a:t>、除去攔阻、經歷神恩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397000"/>
          <a:ext cx="8763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19963</TotalTime>
  <Words>553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微軟正黑體</vt:lpstr>
      <vt:lpstr>AR Heiti Bold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1403</cp:revision>
  <dcterms:created xsi:type="dcterms:W3CDTF">2010-02-20T00:55:59Z</dcterms:created>
  <dcterms:modified xsi:type="dcterms:W3CDTF">2013-11-17T16:07:01Z</dcterms:modified>
</cp:coreProperties>
</file>