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8FB6CA5-3730-4C66-A8A8-C27FE7B03680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6995828-ED5E-4D31-A408-C600D78D88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sz="2800" dirty="0" smtClean="0"/>
              <a:t>約翰福音</a:t>
            </a:r>
            <a:r>
              <a:rPr lang="en-US" altLang="zh-CN" sz="2800" dirty="0" smtClean="0"/>
              <a:t>21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1-19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你愛我比這些更深嗎？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85870"/>
            <a:ext cx="2758821" cy="206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81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門徒對耶穌復活的反應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害怕，悲傷， 懷疑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514600"/>
            <a:ext cx="2725498" cy="3597658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540" y="1752600"/>
            <a:ext cx="3549146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236540"/>
            <a:ext cx="3223450" cy="239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6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面對親人死亡五個情緒階段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374472" cy="4407408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Queen Elizabeth II: “Grief is the price we pay for love.” </a:t>
            </a:r>
          </a:p>
          <a:p>
            <a:r>
              <a:rPr lang="zh-CN" altLang="en-US" sz="1800" dirty="0" smtClean="0">
                <a:latin typeface="Times New Roman" pitchFamily="18" charset="0"/>
                <a:cs typeface="Times New Roman" pitchFamily="18" charset="0"/>
              </a:rPr>
              <a:t>悲傷是我們為愛付出的代價。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Shakespeare: “Everyone can master grief but he that has it.”</a:t>
            </a:r>
          </a:p>
          <a:p>
            <a:r>
              <a:rPr lang="zh-CN" altLang="en-US" sz="1800" dirty="0" smtClean="0">
                <a:latin typeface="Times New Roman" pitchFamily="18" charset="0"/>
                <a:cs typeface="Times New Roman" pitchFamily="18" charset="0"/>
              </a:rPr>
              <a:t>每個人都能克服悲傷 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-- </a:t>
            </a:r>
            <a:r>
              <a:rPr lang="zh-CN" altLang="en-US" sz="1800" dirty="0" smtClean="0">
                <a:latin typeface="Times New Roman" pitchFamily="18" charset="0"/>
                <a:cs typeface="Times New Roman" pitchFamily="18" charset="0"/>
              </a:rPr>
              <a:t>除了心懷悲傷的人。</a:t>
            </a:r>
            <a:endParaRPr lang="en-US" altLang="zh-CN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Dostoyevsky: “The darker the night, the brighter the stars. The deeper the grief, the closer is God!” </a:t>
            </a:r>
          </a:p>
          <a:p>
            <a:r>
              <a:rPr lang="zh-CN" altLang="en-US" sz="1800" dirty="0" smtClean="0">
                <a:latin typeface="Times New Roman" pitchFamily="18" charset="0"/>
                <a:cs typeface="Times New Roman" pitchFamily="18" charset="0"/>
              </a:rPr>
              <a:t>夜晚越黑，星兒越亮；悲傷愈深，與主愈近！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257800" y="1719071"/>
            <a:ext cx="3429000" cy="4407408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1. </a:t>
            </a:r>
            <a:r>
              <a:rPr lang="zh-CN" altLang="en-US" sz="2400" dirty="0" smtClean="0"/>
              <a:t>否認</a:t>
            </a:r>
            <a:endParaRPr lang="en-US" altLang="zh-CN" sz="2400" dirty="0"/>
          </a:p>
          <a:p>
            <a:r>
              <a:rPr lang="en-US" altLang="zh-CN" sz="2400" dirty="0" smtClean="0"/>
              <a:t>2. </a:t>
            </a:r>
            <a:r>
              <a:rPr lang="zh-CN" altLang="en-US" sz="2400" dirty="0" smtClean="0"/>
              <a:t>生氣</a:t>
            </a:r>
            <a:endParaRPr lang="en-US" altLang="zh-CN" sz="2400" dirty="0"/>
          </a:p>
          <a:p>
            <a:r>
              <a:rPr lang="en-US" altLang="zh-CN" sz="2400" dirty="0" smtClean="0"/>
              <a:t>3. </a:t>
            </a:r>
            <a:r>
              <a:rPr lang="zh-CN" altLang="en-US" sz="2400" dirty="0" smtClean="0"/>
              <a:t>談判</a:t>
            </a:r>
            <a:endParaRPr lang="en-US" altLang="zh-CN" sz="2400" dirty="0"/>
          </a:p>
          <a:p>
            <a:r>
              <a:rPr lang="en-US" altLang="zh-CN" sz="2400" dirty="0" smtClean="0"/>
              <a:t>4. </a:t>
            </a:r>
            <a:r>
              <a:rPr lang="zh-CN" altLang="en-US" sz="2400" dirty="0" smtClean="0"/>
              <a:t>壓抑</a:t>
            </a:r>
            <a:endParaRPr lang="en-US" altLang="zh-CN" sz="2400" dirty="0"/>
          </a:p>
          <a:p>
            <a:r>
              <a:rPr lang="en-US" altLang="zh-CN" sz="2400" dirty="0" smtClean="0"/>
              <a:t>5. </a:t>
            </a:r>
            <a:r>
              <a:rPr lang="zh-CN" altLang="en-US" sz="2400" dirty="0" smtClean="0"/>
              <a:t>接受</a:t>
            </a:r>
            <a:endParaRPr lang="en-US" altLang="zh-CN" sz="2400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114800"/>
            <a:ext cx="251460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1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(</a:t>
            </a:r>
            <a:r>
              <a:rPr lang="en-US" altLang="zh-CN" dirty="0" smtClean="0">
                <a:sym typeface="Wingdings" pitchFamily="2" charset="2"/>
              </a:rPr>
              <a:t>1)</a:t>
            </a:r>
            <a:r>
              <a:rPr lang="zh-CN" altLang="en-US" dirty="0">
                <a:sym typeface="Wingdings" pitchFamily="2" charset="2"/>
              </a:rPr>
              <a:t> </a:t>
            </a:r>
            <a:r>
              <a:rPr lang="zh-CN" altLang="en-US" dirty="0" smtClean="0"/>
              <a:t>耶穌呼叫</a:t>
            </a:r>
            <a:r>
              <a:rPr lang="zh-CN" altLang="en-US" dirty="0"/>
              <a:t>門徒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sz="2400" dirty="0" smtClean="0"/>
              <a:t>門徒整夜勞碌，沒打到一條魚 。</a:t>
            </a:r>
            <a:endParaRPr lang="en-US" altLang="zh-CN" sz="24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耶穌</a:t>
            </a:r>
            <a:r>
              <a:rPr lang="zh-CN" altLang="en-US" sz="2400" dirty="0"/>
              <a:t>叫</a:t>
            </a:r>
            <a:r>
              <a:rPr lang="zh-CN" altLang="en-US" sz="2400" dirty="0" smtClean="0"/>
              <a:t>他們把漁網撒在船的右邊，而抓了滿網的魚 。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95600"/>
            <a:ext cx="3876040" cy="25641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697" y="2895600"/>
            <a:ext cx="4219710" cy="256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01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）耶穌準備早餐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耶穌說：你們來吃早飯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443316"/>
            <a:ext cx="4572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）耶穌差派彼得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耶穌說：彼得，你愛我比這些更深嗎？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彼得說：主啊，是的，你知道我愛你。</a:t>
            </a:r>
            <a:endParaRPr lang="en-US" altLang="zh-CN" sz="2400" dirty="0" smtClean="0"/>
          </a:p>
          <a:p>
            <a:r>
              <a:rPr lang="zh-CN" altLang="en-US" sz="2400" dirty="0" smtClean="0"/>
              <a:t>耶穌說：你餵養我的小羊。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2558143" cy="3581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276600"/>
            <a:ext cx="3352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26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耶穌是好牧者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sz="2400" dirty="0" smtClean="0"/>
              <a:t>好牧者按著名叫自己的羊，並在前頭走（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3-4</a:t>
            </a:r>
            <a:r>
              <a:rPr lang="zh-CN" altLang="en-US" sz="2400" dirty="0" smtClean="0"/>
              <a:t>）。 </a:t>
            </a:r>
            <a:endParaRPr lang="en-US" altLang="zh-CN" sz="2400" dirty="0" smtClean="0"/>
          </a:p>
          <a:p>
            <a:endParaRPr lang="en-US" altLang="zh-CN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我來了是要叫羊得生命，並且得的更豐盛（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）。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390" y="2971038"/>
            <a:ext cx="2420258" cy="30495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162300"/>
            <a:ext cx="3366977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58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我們都是主所揀選的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你愛我比這些更深嗎？ 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 altLang="en-US" sz="2400" dirty="0" smtClean="0"/>
              <a:t>餵養我的羊！</a:t>
            </a:r>
            <a:endParaRPr lang="en-US" altLang="zh-CN" sz="2400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810000"/>
            <a:ext cx="2170949" cy="25631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18" y="2423850"/>
            <a:ext cx="2596081" cy="19445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423850"/>
            <a:ext cx="2132846" cy="253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99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172</TotalTime>
  <Words>365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你愛我比這些更深嗎？</vt:lpstr>
      <vt:lpstr>門徒對耶穌復活的反應</vt:lpstr>
      <vt:lpstr>面對親人死亡五個情緒階段</vt:lpstr>
      <vt:lpstr>(1) 耶穌呼叫門徒</vt:lpstr>
      <vt:lpstr>（2）耶穌準備早餐</vt:lpstr>
      <vt:lpstr>（3）耶穌差派彼得</vt:lpstr>
      <vt:lpstr>耶穌是好牧者</vt:lpstr>
      <vt:lpstr>我們都是主所揀選的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你愛我比這些更深嗎？</dc:title>
  <dc:creator>John Yieh</dc:creator>
  <cp:lastModifiedBy>Jonathan</cp:lastModifiedBy>
  <cp:revision>16</cp:revision>
  <dcterms:created xsi:type="dcterms:W3CDTF">2013-04-13T16:55:47Z</dcterms:created>
  <dcterms:modified xsi:type="dcterms:W3CDTF">2013-12-18T00:19:18Z</dcterms:modified>
</cp:coreProperties>
</file>