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6"/>
  </p:notesMasterIdLst>
  <p:handoutMasterIdLst>
    <p:handoutMasterId r:id="rId17"/>
  </p:handoutMasterIdLst>
  <p:sldIdLst>
    <p:sldId id="479" r:id="rId2"/>
    <p:sldId id="551" r:id="rId3"/>
    <p:sldId id="552" r:id="rId4"/>
    <p:sldId id="553" r:id="rId5"/>
    <p:sldId id="554" r:id="rId6"/>
    <p:sldId id="548" r:id="rId7"/>
    <p:sldId id="555" r:id="rId8"/>
    <p:sldId id="556" r:id="rId9"/>
    <p:sldId id="535" r:id="rId10"/>
    <p:sldId id="536" r:id="rId11"/>
    <p:sldId id="542" r:id="rId12"/>
    <p:sldId id="557" r:id="rId13"/>
    <p:sldId id="531" r:id="rId14"/>
    <p:sldId id="497" r:id="rId15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40A"/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24" autoAdjust="0"/>
  </p:normalViewPr>
  <p:slideViewPr>
    <p:cSldViewPr>
      <p:cViewPr>
        <p:scale>
          <a:sx n="66" d="100"/>
          <a:sy n="66" d="100"/>
        </p:scale>
        <p:origin x="-155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104EDF-2FC2-450A-A0C2-321D56A21BD7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A94B4AB-7D02-40CB-B2C3-8F4D2B915E44}">
      <dgm:prSet phldrT="[Text]"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你們從前出到曠野是要看什麼呢？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F2A89DF2-7C28-4064-82B0-5D4E76648889}" type="parTrans" cxnId="{167C3C55-574D-44B2-968F-3E581BC3184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72ABEB41-3FEA-4B88-996F-A9EBE93F60E4}" type="sibTrans" cxnId="{167C3C55-574D-44B2-968F-3E581BC3184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563ABD81-0E51-470F-BD04-9B919A65DF28}">
      <dgm:prSet phldrT="[Text]" custT="1"/>
      <dgm:spPr/>
      <dgm:t>
        <a:bodyPr/>
        <a:lstStyle/>
        <a:p>
          <a:r>
            <a:rPr lang="zh-TW" sz="3600" b="1" smtClean="0">
              <a:latin typeface="AR Kaiti Medium Big5" pitchFamily="49" charset="-120"/>
              <a:ea typeface="AR Kaiti Medium Big5" pitchFamily="49" charset="-120"/>
            </a:rPr>
            <a:t>要看風吹動的蘆葦嗎？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C3053750-E793-441C-BF52-3E91A7EC65C8}" type="parTrans" cxnId="{3DFDFDF6-F3D1-42E6-BCC9-D3CC8B03D9D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13FB060-7B0D-4957-948B-840DCC5BF363}" type="sibTrans" cxnId="{3DFDFDF6-F3D1-42E6-BCC9-D3CC8B03D9D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394E2EC7-86C4-418E-8937-A082ED55AB53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你們出去到底是要看什麼？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79A25D12-BA3D-4535-9289-CE7A95B03580}" type="parTrans" cxnId="{93ABC23B-2F86-4FA1-815E-D9420D1F420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6DD75A93-0721-45FB-A979-DB03AD815647}" type="sibTrans" cxnId="{93ABC23B-2F86-4FA1-815E-D9420D1F4207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BB1E041-95C3-4951-B936-B074569536BD}">
      <dgm:prSet phldrT="[Text]" custT="1"/>
      <dgm:spPr/>
      <dgm:t>
        <a:bodyPr/>
        <a:lstStyle/>
        <a:p>
          <a:r>
            <a:rPr lang="zh-TW" sz="3600" b="1" smtClean="0">
              <a:latin typeface="AR Kaiti Medium Big5" pitchFamily="49" charset="-120"/>
              <a:ea typeface="AR Kaiti Medium Big5" pitchFamily="49" charset="-120"/>
            </a:rPr>
            <a:t>要看穿細軟衣服的人嗎？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AC34AF0C-BF68-4A3A-B355-45A1FB76DA88}" type="parTrans" cxnId="{5A87847A-E189-4B35-8522-3C336F44A99E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6F05A7E-9E71-4A3A-A560-9CB7B5407AEA}" type="sibTrans" cxnId="{5A87847A-E189-4B35-8522-3C336F44A99E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D7CE5B6D-4EE0-4DA6-A7CC-814D97D7B382}">
      <dgm:prSet phldrT="[Text]" custT="1"/>
      <dgm:spPr>
        <a:solidFill>
          <a:srgbClr val="002060"/>
        </a:solidFill>
      </dgm:spPr>
      <dgm:t>
        <a:bodyPr/>
        <a:lstStyle/>
        <a:p>
          <a:r>
            <a:rPr lang="zh-TW" sz="3600" b="1" dirty="0" smtClean="0">
              <a:latin typeface="AR Kaiti Medium Big5" pitchFamily="49" charset="-120"/>
              <a:ea typeface="AR Kaiti Medium Big5" pitchFamily="49" charset="-120"/>
            </a:rPr>
            <a:t>你們出去究竟是為什麼？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53B5AB1D-0552-48BE-B82C-C363CAE3F0BF}" type="parTrans" cxnId="{AF09FBF7-239F-4B2E-88E0-1FA982FDADE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36C83EB-2E83-4BBB-ABD1-1B8823EDFBEB}" type="sibTrans" cxnId="{AF09FBF7-239F-4B2E-88E0-1FA982FDADEC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02E8EF6B-3CB1-4977-B914-1C3356C7E703}">
      <dgm:prSet phldrT="[Text]" custT="1"/>
      <dgm:spPr/>
      <dgm:t>
        <a:bodyPr/>
        <a:lstStyle/>
        <a:p>
          <a:r>
            <a:rPr lang="zh-TW" sz="3600" b="1" smtClean="0">
              <a:latin typeface="AR Kaiti Medium Big5" pitchFamily="49" charset="-120"/>
              <a:ea typeface="AR Kaiti Medium Big5" pitchFamily="49" charset="-120"/>
            </a:rPr>
            <a:t>是要看先知嗎？</a:t>
          </a:r>
          <a:endParaRPr lang="en-US" sz="3600" dirty="0">
            <a:latin typeface="AR Kaiti Medium Big5" pitchFamily="49" charset="-120"/>
            <a:ea typeface="AR Kaiti Medium Big5" pitchFamily="49" charset="-120"/>
          </a:endParaRPr>
        </a:p>
      </dgm:t>
    </dgm:pt>
    <dgm:pt modelId="{4401D430-A5EC-4890-AD85-D8681B5C316F}" type="parTrans" cxnId="{897437B9-8738-4677-AF24-17C8A0CEB77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9CFD4EA-AC1D-4D0F-AA16-D0379661D161}" type="sibTrans" cxnId="{897437B9-8738-4677-AF24-17C8A0CEB77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Kaiti Medium Big5" pitchFamily="49" charset="-120"/>
            <a:ea typeface="AR Kaiti Medium Big5" pitchFamily="49" charset="-120"/>
          </a:endParaRPr>
        </a:p>
      </dgm:t>
    </dgm:pt>
    <dgm:pt modelId="{BD5D56CA-3AB4-4BFE-952D-27456EBEE890}" type="pres">
      <dgm:prSet presAssocID="{C4104EDF-2FC2-450A-A0C2-321D56A21B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954CCD-E26E-4BEE-B255-2EF8E4ED259F}" type="pres">
      <dgm:prSet presAssocID="{D7CE5B6D-4EE0-4DA6-A7CC-814D97D7B382}" presName="boxAndChildren" presStyleCnt="0"/>
      <dgm:spPr/>
    </dgm:pt>
    <dgm:pt modelId="{B2B78A65-F4C4-4FC5-B72A-F07ACB516703}" type="pres">
      <dgm:prSet presAssocID="{D7CE5B6D-4EE0-4DA6-A7CC-814D97D7B382}" presName="parentTextBox" presStyleLbl="node1" presStyleIdx="0" presStyleCnt="3"/>
      <dgm:spPr/>
      <dgm:t>
        <a:bodyPr/>
        <a:lstStyle/>
        <a:p>
          <a:endParaRPr lang="en-US"/>
        </a:p>
      </dgm:t>
    </dgm:pt>
    <dgm:pt modelId="{FFFBAC76-6472-473F-AC60-2C8CE254FE8D}" type="pres">
      <dgm:prSet presAssocID="{D7CE5B6D-4EE0-4DA6-A7CC-814D97D7B382}" presName="entireBox" presStyleLbl="node1" presStyleIdx="0" presStyleCnt="3"/>
      <dgm:spPr/>
      <dgm:t>
        <a:bodyPr/>
        <a:lstStyle/>
        <a:p>
          <a:endParaRPr lang="en-US"/>
        </a:p>
      </dgm:t>
    </dgm:pt>
    <dgm:pt modelId="{B757C04E-6FF5-4C08-AE62-BDE6B8921ADA}" type="pres">
      <dgm:prSet presAssocID="{D7CE5B6D-4EE0-4DA6-A7CC-814D97D7B382}" presName="descendantBox" presStyleCnt="0"/>
      <dgm:spPr/>
    </dgm:pt>
    <dgm:pt modelId="{71A9C13A-5A0E-474F-BE2A-0E914E0975EF}" type="pres">
      <dgm:prSet presAssocID="{02E8EF6B-3CB1-4977-B914-1C3356C7E703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3B21C4-1F25-47B9-AC76-8329013530CE}" type="pres">
      <dgm:prSet presAssocID="{6DD75A93-0721-45FB-A979-DB03AD815647}" presName="sp" presStyleCnt="0"/>
      <dgm:spPr/>
    </dgm:pt>
    <dgm:pt modelId="{ED0E737C-9964-4336-940B-BF5D807FF1E2}" type="pres">
      <dgm:prSet presAssocID="{394E2EC7-86C4-418E-8937-A082ED55AB53}" presName="arrowAndChildren" presStyleCnt="0"/>
      <dgm:spPr/>
    </dgm:pt>
    <dgm:pt modelId="{EF8F1064-C93D-44B7-BFEE-2BE81EF1F756}" type="pres">
      <dgm:prSet presAssocID="{394E2EC7-86C4-418E-8937-A082ED55AB53}" presName="parentTextArrow" presStyleLbl="node1" presStyleIdx="0" presStyleCnt="3"/>
      <dgm:spPr/>
      <dgm:t>
        <a:bodyPr/>
        <a:lstStyle/>
        <a:p>
          <a:endParaRPr lang="en-US"/>
        </a:p>
      </dgm:t>
    </dgm:pt>
    <dgm:pt modelId="{37A408FA-8923-49E9-91A2-881AA4A4D3CB}" type="pres">
      <dgm:prSet presAssocID="{394E2EC7-86C4-418E-8937-A082ED55AB53}" presName="arrow" presStyleLbl="node1" presStyleIdx="1" presStyleCnt="3"/>
      <dgm:spPr/>
      <dgm:t>
        <a:bodyPr/>
        <a:lstStyle/>
        <a:p>
          <a:endParaRPr lang="en-US"/>
        </a:p>
      </dgm:t>
    </dgm:pt>
    <dgm:pt modelId="{C57B4B7F-4E90-475B-AB23-13F93534FBDA}" type="pres">
      <dgm:prSet presAssocID="{394E2EC7-86C4-418E-8937-A082ED55AB53}" presName="descendantArrow" presStyleCnt="0"/>
      <dgm:spPr/>
    </dgm:pt>
    <dgm:pt modelId="{BC2B839D-AEA9-47C3-910E-8E565F8C732C}" type="pres">
      <dgm:prSet presAssocID="{0BB1E041-95C3-4951-B936-B074569536BD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704FB-5F9E-43FF-8371-C727ACE66911}" type="pres">
      <dgm:prSet presAssocID="{72ABEB41-3FEA-4B88-996F-A9EBE93F60E4}" presName="sp" presStyleCnt="0"/>
      <dgm:spPr/>
    </dgm:pt>
    <dgm:pt modelId="{93D53F85-D8EB-4072-B1A7-F7B4064A932E}" type="pres">
      <dgm:prSet presAssocID="{FA94B4AB-7D02-40CB-B2C3-8F4D2B915E44}" presName="arrowAndChildren" presStyleCnt="0"/>
      <dgm:spPr/>
    </dgm:pt>
    <dgm:pt modelId="{F3DD937C-62CC-4314-A892-645A9CC547BB}" type="pres">
      <dgm:prSet presAssocID="{FA94B4AB-7D02-40CB-B2C3-8F4D2B915E44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D6043F02-F565-45A4-B91A-E3FA7E17B542}" type="pres">
      <dgm:prSet presAssocID="{FA94B4AB-7D02-40CB-B2C3-8F4D2B915E44}" presName="arrow" presStyleLbl="node1" presStyleIdx="2" presStyleCnt="3"/>
      <dgm:spPr/>
      <dgm:t>
        <a:bodyPr/>
        <a:lstStyle/>
        <a:p>
          <a:endParaRPr lang="en-US"/>
        </a:p>
      </dgm:t>
    </dgm:pt>
    <dgm:pt modelId="{B3CABB38-F894-452E-A529-53220B3FC2CA}" type="pres">
      <dgm:prSet presAssocID="{FA94B4AB-7D02-40CB-B2C3-8F4D2B915E44}" presName="descendantArrow" presStyleCnt="0"/>
      <dgm:spPr/>
    </dgm:pt>
    <dgm:pt modelId="{2314D49D-5BD6-468A-BB67-7EF716B7AC17}" type="pres">
      <dgm:prSet presAssocID="{563ABD81-0E51-470F-BD04-9B919A65DF28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2F76FC-9FFE-45B1-B8A4-DEE2F0964377}" type="presOf" srcId="{D7CE5B6D-4EE0-4DA6-A7CC-814D97D7B382}" destId="{B2B78A65-F4C4-4FC5-B72A-F07ACB516703}" srcOrd="0" destOrd="0" presId="urn:microsoft.com/office/officeart/2005/8/layout/process4"/>
    <dgm:cxn modelId="{897437B9-8738-4677-AF24-17C8A0CEB770}" srcId="{D7CE5B6D-4EE0-4DA6-A7CC-814D97D7B382}" destId="{02E8EF6B-3CB1-4977-B914-1C3356C7E703}" srcOrd="0" destOrd="0" parTransId="{4401D430-A5EC-4890-AD85-D8681B5C316F}" sibTransId="{B9CFD4EA-AC1D-4D0F-AA16-D0379661D161}"/>
    <dgm:cxn modelId="{6E795A1B-682D-4664-AFE2-20783C11E7FD}" type="presOf" srcId="{D7CE5B6D-4EE0-4DA6-A7CC-814D97D7B382}" destId="{FFFBAC76-6472-473F-AC60-2C8CE254FE8D}" srcOrd="1" destOrd="0" presId="urn:microsoft.com/office/officeart/2005/8/layout/process4"/>
    <dgm:cxn modelId="{5A87847A-E189-4B35-8522-3C336F44A99E}" srcId="{394E2EC7-86C4-418E-8937-A082ED55AB53}" destId="{0BB1E041-95C3-4951-B936-B074569536BD}" srcOrd="0" destOrd="0" parTransId="{AC34AF0C-BF68-4A3A-B355-45A1FB76DA88}" sibTransId="{D6F05A7E-9E71-4A3A-A560-9CB7B5407AEA}"/>
    <dgm:cxn modelId="{3DFDFDF6-F3D1-42E6-BCC9-D3CC8B03D9D1}" srcId="{FA94B4AB-7D02-40CB-B2C3-8F4D2B915E44}" destId="{563ABD81-0E51-470F-BD04-9B919A65DF28}" srcOrd="0" destOrd="0" parTransId="{C3053750-E793-441C-BF52-3E91A7EC65C8}" sibTransId="{D13FB060-7B0D-4957-948B-840DCC5BF363}"/>
    <dgm:cxn modelId="{167C3C55-574D-44B2-968F-3E581BC3184C}" srcId="{C4104EDF-2FC2-450A-A0C2-321D56A21BD7}" destId="{FA94B4AB-7D02-40CB-B2C3-8F4D2B915E44}" srcOrd="0" destOrd="0" parTransId="{F2A89DF2-7C28-4064-82B0-5D4E76648889}" sibTransId="{72ABEB41-3FEA-4B88-996F-A9EBE93F60E4}"/>
    <dgm:cxn modelId="{991CEF8A-3395-488B-9FA8-BA7F67A6A6AF}" type="presOf" srcId="{FA94B4AB-7D02-40CB-B2C3-8F4D2B915E44}" destId="{D6043F02-F565-45A4-B91A-E3FA7E17B542}" srcOrd="1" destOrd="0" presId="urn:microsoft.com/office/officeart/2005/8/layout/process4"/>
    <dgm:cxn modelId="{87C6E44B-E8D6-4A72-8C32-E0D87E6D1E7C}" type="presOf" srcId="{02E8EF6B-3CB1-4977-B914-1C3356C7E703}" destId="{71A9C13A-5A0E-474F-BE2A-0E914E0975EF}" srcOrd="0" destOrd="0" presId="urn:microsoft.com/office/officeart/2005/8/layout/process4"/>
    <dgm:cxn modelId="{16868C00-32E6-42E4-97C9-EAC81FEE24D5}" type="presOf" srcId="{C4104EDF-2FC2-450A-A0C2-321D56A21BD7}" destId="{BD5D56CA-3AB4-4BFE-952D-27456EBEE890}" srcOrd="0" destOrd="0" presId="urn:microsoft.com/office/officeart/2005/8/layout/process4"/>
    <dgm:cxn modelId="{9381CF7F-61BF-4DF3-AE75-188FF5F62D00}" type="presOf" srcId="{563ABD81-0E51-470F-BD04-9B919A65DF28}" destId="{2314D49D-5BD6-468A-BB67-7EF716B7AC17}" srcOrd="0" destOrd="0" presId="urn:microsoft.com/office/officeart/2005/8/layout/process4"/>
    <dgm:cxn modelId="{93ABC23B-2F86-4FA1-815E-D9420D1F4207}" srcId="{C4104EDF-2FC2-450A-A0C2-321D56A21BD7}" destId="{394E2EC7-86C4-418E-8937-A082ED55AB53}" srcOrd="1" destOrd="0" parTransId="{79A25D12-BA3D-4535-9289-CE7A95B03580}" sibTransId="{6DD75A93-0721-45FB-A979-DB03AD815647}"/>
    <dgm:cxn modelId="{AF09FBF7-239F-4B2E-88E0-1FA982FDADEC}" srcId="{C4104EDF-2FC2-450A-A0C2-321D56A21BD7}" destId="{D7CE5B6D-4EE0-4DA6-A7CC-814D97D7B382}" srcOrd="2" destOrd="0" parTransId="{53B5AB1D-0552-48BE-B82C-C363CAE3F0BF}" sibTransId="{B36C83EB-2E83-4BBB-ABD1-1B8823EDFBEB}"/>
    <dgm:cxn modelId="{CD091CB7-4238-4CF5-867D-44738A257328}" type="presOf" srcId="{FA94B4AB-7D02-40CB-B2C3-8F4D2B915E44}" destId="{F3DD937C-62CC-4314-A892-645A9CC547BB}" srcOrd="0" destOrd="0" presId="urn:microsoft.com/office/officeart/2005/8/layout/process4"/>
    <dgm:cxn modelId="{902C990B-9422-4EB5-B36F-4F29C28F7985}" type="presOf" srcId="{0BB1E041-95C3-4951-B936-B074569536BD}" destId="{BC2B839D-AEA9-47C3-910E-8E565F8C732C}" srcOrd="0" destOrd="0" presId="urn:microsoft.com/office/officeart/2005/8/layout/process4"/>
    <dgm:cxn modelId="{71E2AEE3-6102-4F50-A32E-C1C33908D20B}" type="presOf" srcId="{394E2EC7-86C4-418E-8937-A082ED55AB53}" destId="{37A408FA-8923-49E9-91A2-881AA4A4D3CB}" srcOrd="1" destOrd="0" presId="urn:microsoft.com/office/officeart/2005/8/layout/process4"/>
    <dgm:cxn modelId="{F05E0CB2-327D-4F06-AC26-56972B361C1E}" type="presOf" srcId="{394E2EC7-86C4-418E-8937-A082ED55AB53}" destId="{EF8F1064-C93D-44B7-BFEE-2BE81EF1F756}" srcOrd="0" destOrd="0" presId="urn:microsoft.com/office/officeart/2005/8/layout/process4"/>
    <dgm:cxn modelId="{9AED5677-C895-4B93-BC14-5D228F81E776}" type="presParOf" srcId="{BD5D56CA-3AB4-4BFE-952D-27456EBEE890}" destId="{4B954CCD-E26E-4BEE-B255-2EF8E4ED259F}" srcOrd="0" destOrd="0" presId="urn:microsoft.com/office/officeart/2005/8/layout/process4"/>
    <dgm:cxn modelId="{0B54ADBA-4618-4817-B805-39863A0DF2D4}" type="presParOf" srcId="{4B954CCD-E26E-4BEE-B255-2EF8E4ED259F}" destId="{B2B78A65-F4C4-4FC5-B72A-F07ACB516703}" srcOrd="0" destOrd="0" presId="urn:microsoft.com/office/officeart/2005/8/layout/process4"/>
    <dgm:cxn modelId="{37520E47-2852-4385-9CD6-1D9E594C435F}" type="presParOf" srcId="{4B954CCD-E26E-4BEE-B255-2EF8E4ED259F}" destId="{FFFBAC76-6472-473F-AC60-2C8CE254FE8D}" srcOrd="1" destOrd="0" presId="urn:microsoft.com/office/officeart/2005/8/layout/process4"/>
    <dgm:cxn modelId="{F07EF939-993E-441E-82B2-9BF86247EBCD}" type="presParOf" srcId="{4B954CCD-E26E-4BEE-B255-2EF8E4ED259F}" destId="{B757C04E-6FF5-4C08-AE62-BDE6B8921ADA}" srcOrd="2" destOrd="0" presId="urn:microsoft.com/office/officeart/2005/8/layout/process4"/>
    <dgm:cxn modelId="{42161A88-0541-4B96-AC74-BBD9FF9286AA}" type="presParOf" srcId="{B757C04E-6FF5-4C08-AE62-BDE6B8921ADA}" destId="{71A9C13A-5A0E-474F-BE2A-0E914E0975EF}" srcOrd="0" destOrd="0" presId="urn:microsoft.com/office/officeart/2005/8/layout/process4"/>
    <dgm:cxn modelId="{1B8F136F-005C-4FBD-9776-5D2B6E5D78E1}" type="presParOf" srcId="{BD5D56CA-3AB4-4BFE-952D-27456EBEE890}" destId="{323B21C4-1F25-47B9-AC76-8329013530CE}" srcOrd="1" destOrd="0" presId="urn:microsoft.com/office/officeart/2005/8/layout/process4"/>
    <dgm:cxn modelId="{64AC2307-C377-417B-A7EA-2A8ACE677F63}" type="presParOf" srcId="{BD5D56CA-3AB4-4BFE-952D-27456EBEE890}" destId="{ED0E737C-9964-4336-940B-BF5D807FF1E2}" srcOrd="2" destOrd="0" presId="urn:microsoft.com/office/officeart/2005/8/layout/process4"/>
    <dgm:cxn modelId="{4773DA3B-9182-4FF7-8B33-2E6EE89B41BB}" type="presParOf" srcId="{ED0E737C-9964-4336-940B-BF5D807FF1E2}" destId="{EF8F1064-C93D-44B7-BFEE-2BE81EF1F756}" srcOrd="0" destOrd="0" presId="urn:microsoft.com/office/officeart/2005/8/layout/process4"/>
    <dgm:cxn modelId="{A03C7B6A-53C7-431A-8625-77A9C8189C48}" type="presParOf" srcId="{ED0E737C-9964-4336-940B-BF5D807FF1E2}" destId="{37A408FA-8923-49E9-91A2-881AA4A4D3CB}" srcOrd="1" destOrd="0" presId="urn:microsoft.com/office/officeart/2005/8/layout/process4"/>
    <dgm:cxn modelId="{533A2D20-8395-4A56-913A-FC9EF0ADE177}" type="presParOf" srcId="{ED0E737C-9964-4336-940B-BF5D807FF1E2}" destId="{C57B4B7F-4E90-475B-AB23-13F93534FBDA}" srcOrd="2" destOrd="0" presId="urn:microsoft.com/office/officeart/2005/8/layout/process4"/>
    <dgm:cxn modelId="{DA120CE3-5BD1-4DBA-8850-D2646E17B3A7}" type="presParOf" srcId="{C57B4B7F-4E90-475B-AB23-13F93534FBDA}" destId="{BC2B839D-AEA9-47C3-910E-8E565F8C732C}" srcOrd="0" destOrd="0" presId="urn:microsoft.com/office/officeart/2005/8/layout/process4"/>
    <dgm:cxn modelId="{616DAE37-26B6-493F-8FC7-5BEF97F5DF69}" type="presParOf" srcId="{BD5D56CA-3AB4-4BFE-952D-27456EBEE890}" destId="{735704FB-5F9E-43FF-8371-C727ACE66911}" srcOrd="3" destOrd="0" presId="urn:microsoft.com/office/officeart/2005/8/layout/process4"/>
    <dgm:cxn modelId="{C599DF6F-D4C7-4768-9A27-E2B08D6BD458}" type="presParOf" srcId="{BD5D56CA-3AB4-4BFE-952D-27456EBEE890}" destId="{93D53F85-D8EB-4072-B1A7-F7B4064A932E}" srcOrd="4" destOrd="0" presId="urn:microsoft.com/office/officeart/2005/8/layout/process4"/>
    <dgm:cxn modelId="{CB1D95B5-5F89-491E-BD25-3735CB127011}" type="presParOf" srcId="{93D53F85-D8EB-4072-B1A7-F7B4064A932E}" destId="{F3DD937C-62CC-4314-A892-645A9CC547BB}" srcOrd="0" destOrd="0" presId="urn:microsoft.com/office/officeart/2005/8/layout/process4"/>
    <dgm:cxn modelId="{53D35BDD-5F49-4293-9D98-7D3BC8DC7576}" type="presParOf" srcId="{93D53F85-D8EB-4072-B1A7-F7B4064A932E}" destId="{D6043F02-F565-45A4-B91A-E3FA7E17B542}" srcOrd="1" destOrd="0" presId="urn:microsoft.com/office/officeart/2005/8/layout/process4"/>
    <dgm:cxn modelId="{3BE81C80-CD30-4180-B676-A4F133F8068E}" type="presParOf" srcId="{93D53F85-D8EB-4072-B1A7-F7B4064A932E}" destId="{B3CABB38-F894-452E-A529-53220B3FC2CA}" srcOrd="2" destOrd="0" presId="urn:microsoft.com/office/officeart/2005/8/layout/process4"/>
    <dgm:cxn modelId="{D027217C-9DFF-4F8F-85BA-E5E82743E4ED}" type="presParOf" srcId="{B3CABB38-F894-452E-A529-53220B3FC2CA}" destId="{2314D49D-5BD6-468A-BB67-7EF716B7AC1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BAC76-6472-473F-AC60-2C8CE254FE8D}">
      <dsp:nvSpPr>
        <dsp:cNvPr id="0" name=""/>
        <dsp:cNvSpPr/>
      </dsp:nvSpPr>
      <dsp:spPr>
        <a:xfrm>
          <a:off x="0" y="4646141"/>
          <a:ext cx="8534400" cy="1524967"/>
        </a:xfrm>
        <a:prstGeom prst="rect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你們出去究竟是為什麼？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4646141"/>
        <a:ext cx="8534400" cy="823482"/>
      </dsp:txXfrm>
    </dsp:sp>
    <dsp:sp modelId="{71A9C13A-5A0E-474F-BE2A-0E914E0975EF}">
      <dsp:nvSpPr>
        <dsp:cNvPr id="0" name=""/>
        <dsp:cNvSpPr/>
      </dsp:nvSpPr>
      <dsp:spPr>
        <a:xfrm>
          <a:off x="0" y="5439124"/>
          <a:ext cx="8534400" cy="701484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smtClean="0">
              <a:latin typeface="AR Kaiti Medium Big5" pitchFamily="49" charset="-120"/>
              <a:ea typeface="AR Kaiti Medium Big5" pitchFamily="49" charset="-120"/>
            </a:rPr>
            <a:t>是要看先知嗎？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5439124"/>
        <a:ext cx="8534400" cy="701484"/>
      </dsp:txXfrm>
    </dsp:sp>
    <dsp:sp modelId="{37A408FA-8923-49E9-91A2-881AA4A4D3CB}">
      <dsp:nvSpPr>
        <dsp:cNvPr id="0" name=""/>
        <dsp:cNvSpPr/>
      </dsp:nvSpPr>
      <dsp:spPr>
        <a:xfrm rot="10800000">
          <a:off x="0" y="2323616"/>
          <a:ext cx="8534400" cy="2345399"/>
        </a:xfrm>
        <a:prstGeom prst="upArrowCallout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你們出去到底是要看什麼？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10800000">
        <a:off x="0" y="2323616"/>
        <a:ext cx="8534400" cy="823235"/>
      </dsp:txXfrm>
    </dsp:sp>
    <dsp:sp modelId="{BC2B839D-AEA9-47C3-910E-8E565F8C732C}">
      <dsp:nvSpPr>
        <dsp:cNvPr id="0" name=""/>
        <dsp:cNvSpPr/>
      </dsp:nvSpPr>
      <dsp:spPr>
        <a:xfrm>
          <a:off x="0" y="3146851"/>
          <a:ext cx="8534400" cy="701274"/>
        </a:xfrm>
        <a:prstGeom prst="rect">
          <a:avLst/>
        </a:prstGeom>
        <a:solidFill>
          <a:schemeClr val="accent4">
            <a:tint val="40000"/>
            <a:alpha val="90000"/>
            <a:hueOff val="-2268984"/>
            <a:satOff val="-3002"/>
            <a:lumOff val="-69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268984"/>
              <a:satOff val="-3002"/>
              <a:lumOff val="-6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smtClean="0">
              <a:latin typeface="AR Kaiti Medium Big5" pitchFamily="49" charset="-120"/>
              <a:ea typeface="AR Kaiti Medium Big5" pitchFamily="49" charset="-120"/>
            </a:rPr>
            <a:t>要看穿細軟衣服的人嗎？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3146851"/>
        <a:ext cx="8534400" cy="701274"/>
      </dsp:txXfrm>
    </dsp:sp>
    <dsp:sp modelId="{D6043F02-F565-45A4-B91A-E3FA7E17B542}">
      <dsp:nvSpPr>
        <dsp:cNvPr id="0" name=""/>
        <dsp:cNvSpPr/>
      </dsp:nvSpPr>
      <dsp:spPr>
        <a:xfrm rot="10800000">
          <a:off x="0" y="1090"/>
          <a:ext cx="8534400" cy="2345399"/>
        </a:xfrm>
        <a:prstGeom prst="upArrowCallou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dirty="0" smtClean="0">
              <a:latin typeface="AR Kaiti Medium Big5" pitchFamily="49" charset="-120"/>
              <a:ea typeface="AR Kaiti Medium Big5" pitchFamily="49" charset="-120"/>
            </a:rPr>
            <a:t>你們從前出到曠野是要看什麼呢？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 rot="-10800000">
        <a:off x="0" y="1090"/>
        <a:ext cx="8534400" cy="823235"/>
      </dsp:txXfrm>
    </dsp:sp>
    <dsp:sp modelId="{2314D49D-5BD6-468A-BB67-7EF716B7AC17}">
      <dsp:nvSpPr>
        <dsp:cNvPr id="0" name=""/>
        <dsp:cNvSpPr/>
      </dsp:nvSpPr>
      <dsp:spPr>
        <a:xfrm>
          <a:off x="0" y="824326"/>
          <a:ext cx="8534400" cy="701274"/>
        </a:xfrm>
        <a:prstGeom prst="rect">
          <a:avLst/>
        </a:prstGeom>
        <a:solidFill>
          <a:schemeClr val="accent4">
            <a:tint val="40000"/>
            <a:alpha val="90000"/>
            <a:hueOff val="-4537969"/>
            <a:satOff val="-6003"/>
            <a:lumOff val="-138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4537969"/>
              <a:satOff val="-6003"/>
              <a:lumOff val="-13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45720" rIns="256032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b="1" kern="1200" smtClean="0">
              <a:latin typeface="AR Kaiti Medium Big5" pitchFamily="49" charset="-120"/>
              <a:ea typeface="AR Kaiti Medium Big5" pitchFamily="49" charset="-120"/>
            </a:rPr>
            <a:t>要看風吹動的蘆葦嗎？</a:t>
          </a:r>
          <a:endParaRPr lang="en-US" sz="3600" kern="1200" dirty="0">
            <a:latin typeface="AR Kaiti Medium Big5" pitchFamily="49" charset="-120"/>
            <a:ea typeface="AR Kaiti Medium Big5" pitchFamily="49" charset="-120"/>
          </a:endParaRPr>
        </a:p>
      </dsp:txBody>
      <dsp:txXfrm>
        <a:off x="0" y="824326"/>
        <a:ext cx="8534400" cy="701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5A8F4B2-D928-47F4-8524-1C9C555B80E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75EA7D-BE87-438F-B5C0-9715C9152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4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6E63F1C-091C-4E68-A68E-34E96E58ED72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142C49-B1AE-4515-B34B-3E0A39F22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69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B437DA-0220-414E-AE4F-64D6720EE50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F3BCAB-189E-4B7C-8FF6-2E6F3577A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2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83145-47F2-47FE-98A9-50BF3E508272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CBB5-A633-4695-81F3-D4BB11075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3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1AD9-75F1-4F54-9471-4D7910FCCC67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579E6-82D5-4895-B4A3-187E3B905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5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0120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207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65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63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038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626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7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87954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7393CF3-2292-4634-BEBC-E4DE9B5E629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496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D5D0EC-6D54-43BD-8B2B-77784CD655E2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D3C92-685F-45F1-943F-4827BD7B8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2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C331D-E73F-45B2-9C6A-72C30E79FE8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50D82-2C38-49F4-8260-9561F6343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04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1A8CDE-0A6E-4E06-9B7D-7308FEF41270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8D84D6D-5654-4CD8-8358-A1E222781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25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00658-CD39-44CA-8087-39E7572EFB18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89822-65F0-4F07-800B-742518B8BA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65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145DFA-DBFB-4F95-A287-2DB6460A45E3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8EDD66-729F-4380-87D0-D046296EE1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52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BA1025E-4012-45FA-9C31-CB84F104C995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54BC26-3475-45FF-8819-F2A27AA09F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77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00BC9A-1F70-4017-8CE6-E7E5A352690A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DF1732-47B7-4A6E-98D7-1FA750AB0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8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DA5776D-EF98-40E5-BA88-1E090745B44B}" type="datetimeFigureOut">
              <a:rPr lang="en-US"/>
              <a:pPr>
                <a:defRPr/>
              </a:pPr>
              <a:t>12/17/2013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718F6C97-C4E5-466E-8BA0-1F1E3050B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695" r:id="rId1"/>
    <p:sldLayoutId id="2147487696" r:id="rId2"/>
    <p:sldLayoutId id="2147487697" r:id="rId3"/>
    <p:sldLayoutId id="2147487698" r:id="rId4"/>
    <p:sldLayoutId id="2147487699" r:id="rId5"/>
    <p:sldLayoutId id="2147487700" r:id="rId6"/>
    <p:sldLayoutId id="2147487701" r:id="rId7"/>
    <p:sldLayoutId id="2147487702" r:id="rId8"/>
    <p:sldLayoutId id="2147487703" r:id="rId9"/>
    <p:sldLayoutId id="2147487704" r:id="rId10"/>
    <p:sldLayoutId id="2147487705" r:id="rId11"/>
    <p:sldLayoutId id="2147487706" r:id="rId12"/>
    <p:sldLayoutId id="2147487707" r:id="rId13"/>
    <p:sldLayoutId id="2147487708" r:id="rId14"/>
    <p:sldLayoutId id="2147487709" r:id="rId15"/>
    <p:sldLayoutId id="2147487710" r:id="rId16"/>
    <p:sldLayoutId id="2147487711" r:id="rId17"/>
    <p:sldLayoutId id="2147487712" r:id="rId18"/>
    <p:sldLayoutId id="2147487713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http://www.gci.org/files/shadowma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5800" y="3890963"/>
            <a:ext cx="84582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所欲來的是你嗎？</a:t>
            </a:r>
            <a:endParaRPr lang="en-US" alt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4953000"/>
            <a:ext cx="2492375" cy="46196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400" b="1" dirty="0">
                <a:latin typeface="AR Kaiti Medium Big5" pitchFamily="49" charset="-120"/>
                <a:ea typeface="AR Kaiti Medium Big5" pitchFamily="49" charset="-120"/>
              </a:rPr>
              <a:t>馬太福音</a:t>
            </a:r>
            <a:r>
              <a:rPr lang="en-US" sz="2400" b="1" dirty="0">
                <a:latin typeface="AR Kaiti Medium Big5" pitchFamily="49" charset="-120"/>
                <a:ea typeface="AR Kaiti Medium Big5" pitchFamily="49" charset="-120"/>
              </a:rPr>
              <a:t>11:2-11</a:t>
            </a:r>
            <a:endParaRPr lang="en-US" sz="24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304800" y="457200"/>
          <a:ext cx="85344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043F02-F565-45A4-B91A-E3FA7E17B5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D6043F02-F565-45A4-B91A-E3FA7E17B5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7A408FA-8923-49E9-91A2-881AA4A4D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37A408FA-8923-49E9-91A2-881AA4A4D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FBAC76-6472-473F-AC60-2C8CE254F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>
                                            <p:graphicEl>
                                              <a:dgm id="{FFFBAC76-6472-473F-AC60-2C8CE254F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314D49D-5BD6-468A-BB67-7EF716B7AC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2314D49D-5BD6-468A-BB67-7EF716B7AC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2B839D-AEA9-47C3-910E-8E565F8C73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BC2B839D-AEA9-47C3-910E-8E565F8C73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A9C13A-5A0E-474F-BE2A-0E914E0975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graphicEl>
                                              <a:dgm id="{71A9C13A-5A0E-474F-BE2A-0E914E0975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AtOnc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301625"/>
            <a:ext cx="6391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44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1.</a:t>
            </a:r>
            <a:r>
              <a:rPr lang="zh-TW" altLang="en-US" sz="4400" b="1">
                <a:solidFill>
                  <a:srgbClr val="000000"/>
                </a:solidFill>
                <a:latin typeface="AR Kaiti Medium Big5" pitchFamily="49" charset="-120"/>
                <a:ea typeface="AR Kaiti Medium Big5" pitchFamily="49" charset="-120"/>
                <a:cs typeface="PMingLiU" pitchFamily="18" charset="-120"/>
              </a:rPr>
              <a:t>要看風吹動的蘆葦嗎？</a:t>
            </a:r>
            <a:endParaRPr lang="zh-TW" altLang="en-US" sz="4400">
              <a:latin typeface="AR Kaiti Medium Big5" pitchFamily="49" charset="-120"/>
              <a:ea typeface="AR Kaiti Medium Big5" pitchFamily="49" charset="-120"/>
              <a:cs typeface="PMingLiU" pitchFamily="18" charset="-120"/>
            </a:endParaRPr>
          </a:p>
        </p:txBody>
      </p:sp>
      <p:pic>
        <p:nvPicPr>
          <p:cNvPr id="7" name="Picture 7" descr="http://www.biblearchaeology.org/image.axd?picture=2013%2f2%2fPhillip+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32593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 descr="http://www.raveplants.com/images/selections/grasses/grassKarlFoerster.jpg"/>
          <p:cNvPicPr>
            <a:picLocks noChangeAspect="1" noChangeArrowheads="1"/>
          </p:cNvPicPr>
          <p:nvPr/>
        </p:nvPicPr>
        <p:blipFill>
          <a:blip r:embed="rId3" cstate="print"/>
          <a:srcRect l="6426" r="42169" b="13412"/>
          <a:stretch>
            <a:fillRect/>
          </a:stretch>
        </p:blipFill>
        <p:spPr bwMode="auto">
          <a:xfrm>
            <a:off x="685800" y="1295400"/>
            <a:ext cx="3276600" cy="47101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67200" y="4572000"/>
            <a:ext cx="469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希律安提帕王時代的錢幣</a:t>
            </a:r>
            <a:endParaRPr lang="en-US" altLang="en-US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1000" y="609600"/>
            <a:ext cx="69564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400">
                <a:latin typeface="AR Kaiti Medium Big5" pitchFamily="49" charset="-120"/>
                <a:ea typeface="AR Kaiti Medium Big5" pitchFamily="49" charset="-120"/>
              </a:rPr>
              <a:t>2.</a:t>
            </a:r>
            <a:r>
              <a:rPr lang="zh-TW" altLang="en-US" sz="4400" b="1">
                <a:latin typeface="AR Kaiti Medium Big5" pitchFamily="49" charset="-120"/>
                <a:ea typeface="AR Kaiti Medium Big5" pitchFamily="49" charset="-120"/>
              </a:rPr>
              <a:t>要看穿細軟衣服的人嗎？</a:t>
            </a:r>
            <a:endParaRPr lang="en-US" altLang="en-US" sz="440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84994" name="Picture 2" descr="http://www.galleryhistoricalfigures.com/images/HerodAntipas_v2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3200400" cy="4626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4996" name="Picture 4" descr="http://www.ncregister.com/images/editorial/johnt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676400"/>
            <a:ext cx="3048000" cy="4593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ChangeArrowheads="1"/>
          </p:cNvSpPr>
          <p:nvPr/>
        </p:nvSpPr>
        <p:spPr bwMode="auto">
          <a:xfrm>
            <a:off x="685800" y="762000"/>
            <a:ext cx="469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en-US" sz="4400">
                <a:latin typeface="AR Kaiti Medium Big5" pitchFamily="49" charset="-120"/>
                <a:ea typeface="AR Kaiti Medium Big5" pitchFamily="49" charset="-120"/>
              </a:rPr>
              <a:t>3.</a:t>
            </a:r>
            <a:r>
              <a:rPr lang="zh-TW" altLang="en-US" sz="4400" b="1">
                <a:latin typeface="AR Kaiti Medium Big5" pitchFamily="49" charset="-120"/>
                <a:ea typeface="AR Kaiti Medium Big5" pitchFamily="49" charset="-120"/>
              </a:rPr>
              <a:t>是要看先知嗎？</a:t>
            </a:r>
            <a:endParaRPr lang="en-US" altLang="en-US" sz="44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2057400"/>
            <a:ext cx="8001000" cy="10779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因為眾先知和律法說預言到約翰為止」（馬太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11:13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3581400"/>
            <a:ext cx="8001000" cy="255428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「</a:t>
            </a:r>
            <a:r>
              <a:rPr lang="en-US" sz="3200" baseline="30000" dirty="0">
                <a:latin typeface="AR Kaiti Medium Big5" pitchFamily="49" charset="-120"/>
                <a:ea typeface="AR Kaiti Medium Big5" pitchFamily="49" charset="-120"/>
              </a:rPr>
              <a:t>9</a:t>
            </a:r>
            <a:r>
              <a:rPr lang="en-US" sz="3200" dirty="0">
                <a:latin typeface="AR Kaiti Medium Big5" pitchFamily="49" charset="-120"/>
                <a:ea typeface="AR Kaiti Medium Big5" pitchFamily="49" charset="-120"/>
              </a:rPr>
              <a:t>…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我告訴你們，是的，他比先知大多了。</a:t>
            </a: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10 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經上記著說：</a:t>
            </a: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我要差遣我的使者在你前面預備道路</a:t>
            </a: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，所說的就是這個人。</a:t>
            </a: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11 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我實在告訴你們：凡婦人所生的，沒有一個興起來大過施洗</a:t>
            </a:r>
            <a:r>
              <a:rPr lang="zh-TW" altLang="en-US" sz="3200" b="1" u="sng" dirty="0">
                <a:latin typeface="AR Kaiti Medium Big5" pitchFamily="49" charset="-120"/>
                <a:ea typeface="AR Kaiti Medium Big5" pitchFamily="49" charset="-120"/>
              </a:rPr>
              <a:t>約翰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的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…</a:t>
            </a:r>
            <a:r>
              <a:rPr lang="zh-TW" altLang="en-US" sz="3200" dirty="0">
                <a:latin typeface="AR Kaiti Medium Big5" pitchFamily="49" charset="-120"/>
                <a:ea typeface="AR Kaiti Medium Big5" pitchFamily="49" charset="-120"/>
              </a:rPr>
              <a:t>」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（馬太</a:t>
            </a:r>
            <a:r>
              <a:rPr lang="en-US" sz="3200" b="1" dirty="0">
                <a:latin typeface="AR Kaiti Medium Big5" pitchFamily="49" charset="-120"/>
                <a:ea typeface="AR Kaiti Medium Big5" pitchFamily="49" charset="-120"/>
              </a:rPr>
              <a:t>11:9-11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5800" y="609600"/>
            <a:ext cx="1108075" cy="646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36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36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4953000"/>
            <a:ext cx="8305800" cy="7080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tx1"/>
                </a:solidFill>
              </a:rPr>
              <a:t>如</a:t>
            </a:r>
            <a:r>
              <a:rPr lang="zh-TW" altLang="en-US" sz="4000" dirty="0">
                <a:solidFill>
                  <a:schemeClr val="tx1"/>
                </a:solidFill>
              </a:rPr>
              <a:t>果專心為</a:t>
            </a:r>
            <a:r>
              <a:rPr lang="zh-TW" altLang="en-US" sz="4000" dirty="0">
                <a:solidFill>
                  <a:schemeClr val="tx1"/>
                </a:solidFill>
              </a:rPr>
              <a:t>主做一件事</a:t>
            </a:r>
            <a:r>
              <a:rPr lang="zh-TW" altLang="en-US" sz="4000" dirty="0">
                <a:solidFill>
                  <a:schemeClr val="tx1"/>
                </a:solidFill>
              </a:rPr>
              <a:t>，是什麼事？</a:t>
            </a:r>
            <a:endParaRPr lang="en-US" sz="4000" dirty="0">
              <a:solidFill>
                <a:schemeClr val="tx1"/>
              </a:solidFill>
              <a:latin typeface="Calibri" pitchFamily="34" charset="0"/>
              <a:ea typeface="AR Kaiti Medium Big5" pitchFamily="49" charset="-120"/>
            </a:endParaRPr>
          </a:p>
        </p:txBody>
      </p:sp>
      <p:pic>
        <p:nvPicPr>
          <p:cNvPr id="35845" name="Picture 5" descr="http://swadc.com/wp-content/uploads/2010/09/helping-hands-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7800"/>
            <a:ext cx="48196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2532" name="Picture 2" descr="http://obamadiary.files.wordpress.com/2013/06/slideshow-mandela-obama-robben-island.jpg?w=6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r="67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3556" name="Picture 2" descr="http://www.blouberg.co.za/wp-content/uploads/2009/02/robben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38600" y="304800"/>
            <a:ext cx="4878388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/>
              <a:t>羅本島（</a:t>
            </a:r>
            <a:r>
              <a:rPr lang="en-US" sz="3200" dirty="0" err="1"/>
              <a:t>Robben</a:t>
            </a:r>
            <a:r>
              <a:rPr lang="en-US" sz="3200" dirty="0"/>
              <a:t> Island</a:t>
            </a:r>
            <a:r>
              <a:rPr lang="zh-TW" altLang="en-US" sz="3200" dirty="0"/>
              <a:t>）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Nelson Rolihlahla Mandela - The Robben Island Ser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971800"/>
            <a:ext cx="4531716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9876" name="Picture 4" descr="Nelson Rolihlahla Mandela - The Wind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762000"/>
            <a:ext cx="3629025" cy="4926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img2.timeinc.net/ew/dynamic/imgs/100908/Conversations-with-Myself_2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981200"/>
            <a:ext cx="3200400" cy="432121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1524000" y="457200"/>
            <a:ext cx="6108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en-US" altLang="zh-TW" sz="6600">
                <a:latin typeface="AR Maokai Heavy Big5" pitchFamily="49" charset="-120"/>
                <a:ea typeface="AR Maokai Heavy Big5" pitchFamily="49" charset="-120"/>
              </a:rPr>
              <a:t>《</a:t>
            </a:r>
            <a:r>
              <a:rPr lang="zh-TW" altLang="en-US" sz="6600">
                <a:latin typeface="AR Maokai Heavy Big5" pitchFamily="49" charset="-120"/>
                <a:ea typeface="AR Maokai Heavy Big5" pitchFamily="49" charset="-120"/>
              </a:rPr>
              <a:t>與自己對話</a:t>
            </a:r>
            <a:r>
              <a:rPr lang="en-US" altLang="zh-TW" sz="6600">
                <a:latin typeface="AR Maokai Heavy Big5" pitchFamily="49" charset="-120"/>
                <a:ea typeface="AR Maokai Heavy Big5" pitchFamily="49" charset="-120"/>
              </a:rPr>
              <a:t>》</a:t>
            </a:r>
            <a:endParaRPr lang="en-US" altLang="en-US" sz="66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 descr="data:image/jpeg;base64,/9j/4AAQSkZJRgABAQAAAQABAAD/2wCEAAkGBhQSERUUEhIUFBQUFhQVFxUXFBQVFxQVFBQVFBQUFBUXHCYeFxkkGRQUHy8gIycpLCwsFR8xNTAqNScrLCkBCQoKBQUFDQUFDSkYEhgpKSkpKSkpKSkpKSkpKSkpKSkpKSkpKSkpKSkpKSkpKSkpKSkpKSkpKSkpKSkpKSkpKf/AABEIAMgAnwMBIgACEQEDEQH/xAAbAAACAwEBAQAAAAAAAAAAAAADBAIFBgEHAP/EAD4QAAEDAgQDBgIJAgUFAQAAAAEAAgMEEQUSITFBUWEGEyJxgZEyoQcUI0JSscHR8GLhM1NygvFDY5KisiT/xAAUAQEAAAAAAAAAAAAAAAAAAAAA/8QAFBEBAAAAAAAAAAAAAAAAAAAAAP/aAAwDAQACEQMRAD8Ao5HIQaV9mUr6IDRBT2QonowcgIwIwKCCuhyBoLoNkAzJKpxEN4oLTvfNGbKs0ccubMaXH2R4hUu1vlHID9UF/mU81lQmgl/zHhCkdUs2fm6FqDSNkUnPWaZ2kcz/ABYiOo1VtQ4myYXYboLAPXxchNcpZ0BA667mQcy+jKBgLpbY3BIPMGx/ay7Ep5UGHzr7vNEvnUXTIHGSphkoVQJkVk6C3zrokVeya6kZUDVTU2CzkRfVSFkew+N/ADkOqljNW4lsbfikNh5Lfdjuy7Y42gC53J5nmUEez3ZBrGjT1O5WpjwAW2V5RUNhsnmUuiDLPwUcgqyvwTot06j02SVXRXCDy/EcLuC1w0WOne6kkL49BxHAjryXsdfh4OhC827Y4fZpsBdBY4LjLaiPO3fZw5FWOZeedi6ox1fdk6StIt1HiH6r0ByCYcpRoTUWNA7EEayDG5MBB5rfRAe5SL0GRyD4PRGSJZFagsInIjilICmC5AGhpw6ra4/dAA83Ehe14BSAMGi8Zw532+2vgI9HEFe44A05B5ILiGPRMNjUIwmGNQcbADukqqG2isdkrM26DP1VPoSsJ2ooLg/zXgvR64cFi+0zNLe6Dx3uO7robaeNnzNj816OW6rCY14amFx/zWewcNVuzug6AisYosamGNQEjRwhRoqDy9wUHNThiUTAgS7sorIymhAiinQLxtUwjiBR7tBLDYC6oYAPiDhp7he39m32jAcLECy8gwPEm08zXOjz3Ngfw9b335LV4v2+ZCBlkiDty10oz2H9MbXZfMkIPUWv5clOOa26847K/SK2qeIwCX8gQRb8V+K1uNV74WFwaTp8x1QX97ocgHMLzBvbubM7wSTBoLnNjYBlA38TntBKscK+kCOXxfU61ttDI6IOaN9wxzjbTexQa2sbcrHdp497eq1VG4vGaxsdr/3191mO2RNrDjp6EoPPca7KOmdHO57IoYzmc55NzY3s0cf7p6gxJk1yw3HOxF/Q8U7M4PqWQyxyZIW5mk6R59mg89LlDfShj9PxPQNRI4S0SZagM0IigwIzGXQYARHkptpU13am0IFhTIgp0ayI1iBZ0CiKZPd2uiFAhLhof4Ts7T+fI+i0XZv6NIDAxsjHEi5JJaQXXF+oGgVfbKL2vbxe2q9TwGWKWFkjW5czdQOdtUFBRdkmQVcT4wG66gX1ABtc8bXK3zog4ai+n7qgbd1S028LQf8AyGhtzV84oKepwYNkLmhtnaHwNKdoKRrG2aGtG9mtDRfnYbldfiQa4B2l+P6Jp0gIuEC87Q0HmsfisOe59lpaq5vyVVJDogqHwEtL3N+Miw03bt6LMTavceqnj/buNjvqbWuM2cMOhDWtdY5s3r8l2ONBKJiYjauRxo7GoJMamGNXImJlsaDDBi6I022nU/q6BMRogammU6kaRAvZSDUX6uuZEEA3mr7sPjZbG+In4HOG+w3H5qlyJKKJwne1pymVl2ngXN0I/wDn3QWkuPz080ksX2gcf8JxsLjZzD938irimp8QxMgyyvw+JrQckbgZZS7XM533RwssjQ4/JFJaakfISb2a4WuD0Xo9Dj08gBjw+VlgB9o5jW24WJIQXtJhzGQiJxdIAAC95zPefxEi2qFGSw5Sbjh5JItrZNCIIeRzPkcPMNGX/wBlGnwqdhBnnbKAfuxmPfndzkFqXiyqq2cNCZMqoK6UyPcfut/NBiu0OE2MtVHF3kujrcxHr+SawbEWzxh7QRzadwbbLew0TIKN8sg3YQBxsdAPUn5LyQTPpp+8bqxxGdo5DiOoQbJjEeNiFSTCRoc03aQCD/OKeYxBKONMNYuxsRsiDKNjUg1dBUHP1QTUkLMpFyDqFIp94oOKAbCl8RpS9t2G0jDmYeF+XkRoikoctUGC7iAOZQQwd4qjb4ZLkHgWuG4PIre4R2eeyznPcSP63fvZeP4l2nhbJ3kId3oI8bdM1tg4cR81rsH+miEtAlBa/wAjYHig9aijsEpW1jWA5tPNYmD6VYZG2jzOdysUnV4u+c3kNhwaOSDRVOLBzskQuTueA9E9huFd64N/6bNXH8Tt8oVd2doTK6zRYWGZ34RwF+LitPi9a2lgszQnwsHG53d153QZjttiXePELT4Gb9XW28hosfU0Itw0Vs/UniSST1PEoTotUGdo6h9K/wALczHG5bf4TzatZh2Ixy/A7X8J0cPMKpmgBO2yUNDrcaOHEaH3QbiEI4Cy9B2gkZYSgvbtmHxAdRxWko6tkoux2Yfl5jggyLnqDnKJQ3OQGa5QkehGRQc66A7HqWZLNeqXtNi5jbkabOcEDWMdo2RCwOZ/ADn1WHxDEpZXXeT0HD24oWa++5Q5ZNEC88tk32UwwVFZHE8Xa/MDz+BxFuuiqZ3aq++j6fLiNOf6yD5Fjgg2GA4S6mkfA8jO03DrWzt+64dCNPQrd9muzD535jdsY+8ePPLzVnFhEFbUEX+0psuZzbeESB1ozfckNcem/FbqnhDWhrRYDQAcEAaekjgjs0BrGgn9yTxKw+L4gZ5C7UNGjRyHP13V32vxWwELdz4ndG8AsyNtkAXRW4LnNTza7lczAg2v7IExT9FNtOmg0bckWJqBN1GDwQG4cQbtJaeYNirqOK+oTLKTa5FtUGJc9QJQzIvu8QSc5CdIhySoZkQMNesFjlWXS34XPsNFsqiazHHoVhK9hz+iBd0+qXmkupvbolZGE7IIyuuFpOwsIZVxyP0ayOWUk8AxhJPtdZ2KnLnNaNyQLea2sOHATmFz8jHRNY99gQ1jpG5ha4JLg22hQegfRZjP1epMczS11eS9r3AjPJZ0jdDqNHOaPIL12qqWxsc93wtBJ9OS8BNMH/UZWOkAY6CUxguOWNpzmRribNyOLfDlBIG69P7VY0Hsjjbxs54HMfCzyQUc1U6R7pH/ABPNyOXIDpbT0XZ5/CEs6X3/AEQ+9ubac/dAyDYLkLvCepHBBqJOGnzXS/wsA13OnTmgYa49PZGgPUf2SjX/APPyTFO7+WQWULtUyX2O/wAkhG+3D/lHBOhKDzxyG6Syk5ySqp0H0lQo96kHzqAqUD1TLdp8llJ7l9j1VzU1uVpJ4BVWXNLcbFgd7oFzT3sox4eSCrMQ2a02J4m26LFF4CeHlqgruzdODVx32bmcf9oJW9wONj4DUOyuM+ci2hiDS7uy48wCfWyxvZ6EulnNhpA+3rp+Ss+yWMf/AIzTSHu45HPAkAu4ktBysA3OYm2+py8UGkomuOG09rHOS5zQDcAF7LH+ktfqOTtLK9bKTq43J3PPrcqroXPu4OGW2QW8mjRoHBtwN/dPl3NBOQ223/RLPlIfexsQEXP/AD8kvO++/DfqgHN3rr3c2MXv4QXEt4G7gA3ju1wRaZ3djcuO5LnOc7QXbY3FuWwUIJL3HL+XCTqPtJWxN+Ftny23AvdjfNx18kGgjkuBuPNMsPtz/NJMfy5cuW6K2e2p2AJI6BBYQ6v3uG2v/qtc+yVxfH2wgaanYcTz0VMzExTxOLneJ7nyu1vYv2aPSwTmAYSXHv5xeRw8LD9xvD1KDKzTWVVVTolXOqyaVB9LOh99xS73qAeg5ik/gtzIUcEqMzrX2ZZHipu9DgeAVfgWk9j1Hsg01GwGNvS/veynVG0Z52IXMJHgLeTj+d1HFTZhH8ugj9HzM0045sA9yeKrsIwg5z48pbK6LYkjKS7M2/la3Vuqs/o40lkJ42+RJVhgdNlqap3OVzdtTqHEh3tp6oNLFoBci9tTtfmbdTr6qQkQGgrjnaeXzQMSPvy+Xv5oPfjb+eiGXfPz2QfqkbDmaxoOhvYXH+4i6DtRUZBcC7icrRcG7jf9r9BfmmsMo8jddXuOZzvxOO58uQ4JCkOZwkOxv3Y10abeLXiQPZWLCb/ugbYBbjrruUKqqQ1pvyta6jJLYa8lV1DDM8NB0vc+SA+DUhqZe9f/AIbCcgPF19HLYMkF9x7JGhpAxoaOACac7X+yDySsfqfMqulcn68eN3Rzh80hIEAHyKBeuyBCIQWuCPAzlx0tZU8D7VFx1T0NCXwkh224VXQxlszb80Guw02e8Hjld5ZhY/NqTxqW9/5wunQ2zmO5gj21H5n3Vdig1drw/sgsewRDQ49Vpo4wLn8RLif6jvdZzsjTnu/Uk/oFpCf50QGadP5qhk/2UuHT8ks6TVAxJFb1+Sr3vzkRk3A+PqODPXj0umKmtyt0F3E2aObyLj04+iXhiDBqepOmpOpPvf2QPke6m1w09t0u6oBvludOX7lcc8268OvQoOYliFjHHe3ePy+wufyVxFGyIE3Cx+IH7eE/gzv3G7hlH6qyoaeWc3do2/VBoaevLz4dunRXELCBcpKhpmsAtuFysrifA25O+mqDzXFWWlkH/ck+T3Ktmavl8gVe1Cevl8gaizQ2P3XhKFv2oI5hfL5BqCbs6tLT73H7KqrWbhfL5BsMKpO6hY371rn/AFHf5aeiaDV8vkEn6DRLv032P8/RcXyBaOziDwFw3fa9ifMkEeQCLFCAXWGnRfL5AV4tw21QXyXPwud1Fhb3Xy+QKwxNdUlrjYBjfLiVoXS6BrPkvl8gepMwbzcrWiowy5d8R32Xy+Qf/9k="/>
          <p:cNvSpPr>
            <a:spLocks noChangeAspect="1" noChangeArrowheads="1"/>
          </p:cNvSpPr>
          <p:nvPr/>
        </p:nvSpPr>
        <p:spPr bwMode="auto">
          <a:xfrm>
            <a:off x="155575" y="-1143000"/>
            <a:ext cx="18954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457200" y="319156"/>
            <a:ext cx="594360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一、為何陷入屬靈低潮？</a:t>
            </a:r>
            <a:endParaRPr lang="zh-TW" altLang="en-US" sz="40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pic>
        <p:nvPicPr>
          <p:cNvPr id="26634" name="Picture 10" descr="http://ldsseminary.files.wordpress.com/2012/05/john-baptizing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447800"/>
            <a:ext cx="5334000" cy="470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27652" name="Picture 2" descr="http://corardens.com/wp-content/uploads/2013/12/prison_respon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228600"/>
            <a:ext cx="8610600" cy="20621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4 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耶穌回答說</a:t>
            </a:r>
            <a:r>
              <a:rPr lang="en-US" altLang="zh-TW" sz="3200" b="1" dirty="0">
                <a:latin typeface="AR Kaiti Medium Big5" pitchFamily="49" charset="-120"/>
                <a:ea typeface="AR Kaiti Medium Big5" pitchFamily="49" charset="-120"/>
              </a:rPr>
              <a:t>: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你們去，把所聽見、所看見的事告訴</a:t>
            </a:r>
            <a:r>
              <a:rPr lang="zh-TW" altLang="en-US" sz="3200" b="1" u="sng" dirty="0">
                <a:latin typeface="AR Kaiti Medium Big5" pitchFamily="49" charset="-120"/>
                <a:ea typeface="AR Kaiti Medium Big5" pitchFamily="49" charset="-120"/>
              </a:rPr>
              <a:t>約翰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，</a:t>
            </a: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5 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就是：瞎子看見，瘸子行走，長大痲瘋的潔淨，聾子聽見，死人復活，窮人有福音傳給他們。</a:t>
            </a:r>
            <a:r>
              <a:rPr lang="en-US" sz="3200" b="1" baseline="30000" dirty="0">
                <a:latin typeface="AR Kaiti Medium Big5" pitchFamily="49" charset="-120"/>
                <a:ea typeface="AR Kaiti Medium Big5" pitchFamily="49" charset="-120"/>
              </a:rPr>
              <a:t>6 </a:t>
            </a: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凡不因我跌倒的，就有福了！</a:t>
            </a:r>
            <a:endParaRPr lang="en-US" sz="32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5105400"/>
            <a:ext cx="4572000" cy="10779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200" b="1" dirty="0">
                <a:latin typeface="AR Kaiti Medium Big5" pitchFamily="49" charset="-120"/>
                <a:ea typeface="AR Kaiti Medium Big5" pitchFamily="49" charset="-120"/>
              </a:rPr>
              <a:t>「那將要來的是你嗎？還是我們等候別人呢？」</a:t>
            </a:r>
            <a:endParaRPr lang="en-US" altLang="en-US" sz="32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http://3.bp.blogspot.com/-cOwj5toD6Z4/TuMKBQZMwvI/AAAAAAAAAkc/OUrcYSx7oVc/s1600/Joan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371600"/>
            <a:ext cx="2287793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304800" y="1143000"/>
            <a:ext cx="5494338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在「靠近撒冷的哀嫩」為人施洗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304800" y="1981200"/>
            <a:ext cx="4876800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四百年沒有聽見上帝的啟示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304800" y="2832100"/>
            <a:ext cx="4876800" cy="18161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「毒蛇的種類！誰指示你們逃避將來的忿怒呢</a:t>
            </a:r>
            <a:r>
              <a:rPr lang="en-US" altLang="zh-TW" sz="2800" b="1" dirty="0">
                <a:latin typeface="AR Kaiti Medium Big5" pitchFamily="49" charset="-120"/>
                <a:ea typeface="AR Kaiti Medium Big5" pitchFamily="49" charset="-120"/>
              </a:rPr>
              <a:t>﹖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你們要結出果子來，與悔改的心相稱。」（路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3:7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304800" y="4953000"/>
            <a:ext cx="8229600" cy="954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「拉比，從前同你在約但河外，你所見證的那位，現在施洗，眾人都往祂那裡去了。」（約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3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：</a:t>
            </a:r>
            <a:r>
              <a:rPr lang="en-US" sz="2800" b="1" dirty="0">
                <a:latin typeface="AR Kaiti Medium Big5" pitchFamily="49" charset="-120"/>
                <a:ea typeface="AR Kaiti Medium Big5" pitchFamily="49" charset="-120"/>
              </a:rPr>
              <a:t>26</a:t>
            </a: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457200"/>
            <a:ext cx="6391275" cy="76993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/>
              <a:t>二、耶穌眼中的施洗約翰</a:t>
            </a:r>
            <a:endParaRPr lang="en-US" sz="44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1595438"/>
            <a:ext cx="84582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7 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他們走的時候，耶穌就對眾人講論</a:t>
            </a:r>
            <a:r>
              <a:rPr lang="zh-TW" altLang="en-US" sz="3200" b="1" u="sng">
                <a:latin typeface="AR Kaiti Medium Big5" pitchFamily="49" charset="-120"/>
                <a:ea typeface="AR Kaiti Medium Big5" pitchFamily="49" charset="-120"/>
              </a:rPr>
              <a:t>約翰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說：「你們從前出到曠野是要看什麼呢？要看風吹動的蘆葦嗎？ 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8 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你們出去到底是要看什麼？要看穿細軟衣服的人嗎？那穿細軟衣服的人是在王宮裡。 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9 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你們出去究竟是為什麼？是要看先知嗎？我告訴你們，是的，他比先知大多了。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10 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經上記著說：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我要差遣我的使者在你前面預備道路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</a:rPr>
              <a:t>』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，所說的就是這個人。</a:t>
            </a:r>
            <a:r>
              <a:rPr lang="en-US" altLang="en-US" sz="3200" b="1" baseline="30000">
                <a:latin typeface="AR Kaiti Medium Big5" pitchFamily="49" charset="-120"/>
                <a:ea typeface="AR Kaiti Medium Big5" pitchFamily="49" charset="-120"/>
              </a:rPr>
              <a:t>11 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我實在告訴你們：凡婦人所生的，沒有一個興起來大過施洗</a:t>
            </a:r>
            <a:r>
              <a:rPr lang="zh-TW" altLang="en-US" sz="3200" b="1" u="sng">
                <a:latin typeface="AR Kaiti Medium Big5" pitchFamily="49" charset="-120"/>
                <a:ea typeface="AR Kaiti Medium Big5" pitchFamily="49" charset="-120"/>
              </a:rPr>
              <a:t>約翰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</a:rPr>
              <a:t>的；然而天國裡最小的比他還大。</a:t>
            </a:r>
            <a:endParaRPr lang="en-US" altLang="zh-TW" sz="3200" b="1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21445</TotalTime>
  <Words>352</Words>
  <Application>Microsoft Office PowerPoint</Application>
  <PresentationFormat>On-screen Show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AR Kaiti Medium Big5</vt:lpstr>
      <vt:lpstr>微軟正黑體</vt:lpstr>
      <vt:lpstr>Times New Roman</vt:lpstr>
      <vt:lpstr>Wingdings</vt:lpstr>
      <vt:lpstr>AR Heiti Bold Big5</vt:lpstr>
      <vt:lpstr>PMingLiU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1495</cp:revision>
  <dcterms:created xsi:type="dcterms:W3CDTF">2010-02-20T00:55:59Z</dcterms:created>
  <dcterms:modified xsi:type="dcterms:W3CDTF">2013-12-18T02:45:16Z</dcterms:modified>
</cp:coreProperties>
</file>