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59" r:id="rId3"/>
    <p:sldId id="256" r:id="rId4"/>
    <p:sldId id="271" r:id="rId5"/>
    <p:sldId id="257" r:id="rId6"/>
    <p:sldId id="269" r:id="rId7"/>
    <p:sldId id="262" r:id="rId8"/>
    <p:sldId id="261" r:id="rId9"/>
    <p:sldId id="270" r:id="rId10"/>
    <p:sldId id="267" r:id="rId11"/>
    <p:sldId id="268" r:id="rId12"/>
    <p:sldId id="273" r:id="rId13"/>
    <p:sldId id="265" r:id="rId14"/>
    <p:sldId id="272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AFE4B-DC2A-4F23-AAF8-71E65DF6642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3BD576-19C7-4C89-8F17-77EAD5392BE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第一段（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3-6 </a:t>
          </a: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 頌讚父神</a:t>
          </a: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為著「在父神裡的揀選」</a:t>
          </a:r>
          <a:endParaRPr lang="en-US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EDB52992-FC36-4A57-9348-C6836C6D7291}" type="parTrans" cxnId="{B6CF120D-F6DA-461B-B097-3F63761E5BE3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4BF7E5C7-9219-4245-9E04-DBC812D8FC10}" type="sibTrans" cxnId="{B6CF120D-F6DA-461B-B097-3F63761E5BE3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682081D-0606-46C7-880F-1DC27116883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第二段（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7-12 </a:t>
          </a: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節）頌讚聖子</a:t>
          </a: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為著「在基督裡的救贖」</a:t>
          </a:r>
          <a:endParaRPr lang="en-US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CA70506-310B-4837-BFDE-D834A43DB6A5}" type="parTrans" cxnId="{A3FC7C09-E8B7-4FE5-99CD-623367F5E991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392A6A7-903E-4351-A78D-D79B5ED6B5A4}" type="sibTrans" cxnId="{A3FC7C09-E8B7-4FE5-99CD-623367F5E991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962C54FF-1BE9-4785-85B3-EBA8C80ACB9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第三段（</a:t>
          </a:r>
          <a:r>
            <a: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13-14 </a:t>
          </a: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節）頌讚聖靈</a:t>
          </a:r>
          <a:endParaRPr lang="en-US" altLang="zh-TW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為著「在聖靈裡的盼望」</a:t>
          </a:r>
          <a:endParaRPr lang="en-US" sz="3600" b="1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1A1F20E-6E86-45E2-A093-28B850AF6880}" type="parTrans" cxnId="{F08946EF-096F-494D-91DD-573445D93191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97F1D21-40FF-4139-AF89-AEFF422B64D1}" type="sibTrans" cxnId="{F08946EF-096F-494D-91DD-573445D93191}">
      <dgm:prSet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9F7F0FC-787C-4123-B408-7CF9D55A506D}" type="pres">
      <dgm:prSet presAssocID="{9E8AFE4B-DC2A-4F23-AAF8-71E65DF664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90D34-C449-40E0-9EFD-905CFD728067}" type="pres">
      <dgm:prSet presAssocID="{962C54FF-1BE9-4785-85B3-EBA8C80ACB92}" presName="boxAndChildren" presStyleCnt="0"/>
      <dgm:spPr/>
    </dgm:pt>
    <dgm:pt modelId="{E0EE26B3-ECE5-41E7-8A16-9C607C77D7C9}" type="pres">
      <dgm:prSet presAssocID="{962C54FF-1BE9-4785-85B3-EBA8C80ACB92}" presName="parentTextBox" presStyleLbl="node1" presStyleIdx="0" presStyleCnt="3"/>
      <dgm:spPr/>
      <dgm:t>
        <a:bodyPr/>
        <a:lstStyle/>
        <a:p>
          <a:endParaRPr lang="en-US"/>
        </a:p>
      </dgm:t>
    </dgm:pt>
    <dgm:pt modelId="{E330EB16-CEEB-44B4-A209-406929FDCBD2}" type="pres">
      <dgm:prSet presAssocID="{F392A6A7-903E-4351-A78D-D79B5ED6B5A4}" presName="sp" presStyleCnt="0"/>
      <dgm:spPr/>
    </dgm:pt>
    <dgm:pt modelId="{EAEDE213-8AD1-4CE7-A03B-B85ED9170B50}" type="pres">
      <dgm:prSet presAssocID="{5682081D-0606-46C7-880F-1DC27116883F}" presName="arrowAndChildren" presStyleCnt="0"/>
      <dgm:spPr/>
    </dgm:pt>
    <dgm:pt modelId="{9F148263-00B4-43C2-8DCA-5E7173FCE622}" type="pres">
      <dgm:prSet presAssocID="{5682081D-0606-46C7-880F-1DC27116883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CF21A7A-A05D-4E44-A444-0834E09704C7}" type="pres">
      <dgm:prSet presAssocID="{4BF7E5C7-9219-4245-9E04-DBC812D8FC10}" presName="sp" presStyleCnt="0"/>
      <dgm:spPr/>
    </dgm:pt>
    <dgm:pt modelId="{99A4FD0F-E8B7-4799-AB47-DEF1A68D4131}" type="pres">
      <dgm:prSet presAssocID="{523BD576-19C7-4C89-8F17-77EAD5392BE5}" presName="arrowAndChildren" presStyleCnt="0"/>
      <dgm:spPr/>
    </dgm:pt>
    <dgm:pt modelId="{F96EEB48-21F1-4FB9-94AC-EA42FEB34FB4}" type="pres">
      <dgm:prSet presAssocID="{523BD576-19C7-4C89-8F17-77EAD5392BE5}" presName="parentTextArrow" presStyleLbl="node1" presStyleIdx="2" presStyleCnt="3" custLinFactNeighborX="1250" custLinFactNeighborY="-46"/>
      <dgm:spPr/>
      <dgm:t>
        <a:bodyPr/>
        <a:lstStyle/>
        <a:p>
          <a:endParaRPr lang="en-US"/>
        </a:p>
      </dgm:t>
    </dgm:pt>
  </dgm:ptLst>
  <dgm:cxnLst>
    <dgm:cxn modelId="{B1E0130A-31B9-4942-B589-D30E7CA0193F}" type="presOf" srcId="{962C54FF-1BE9-4785-85B3-EBA8C80ACB92}" destId="{E0EE26B3-ECE5-41E7-8A16-9C607C77D7C9}" srcOrd="0" destOrd="0" presId="urn:microsoft.com/office/officeart/2005/8/layout/process4"/>
    <dgm:cxn modelId="{B6CF120D-F6DA-461B-B097-3F63761E5BE3}" srcId="{9E8AFE4B-DC2A-4F23-AAF8-71E65DF66422}" destId="{523BD576-19C7-4C89-8F17-77EAD5392BE5}" srcOrd="0" destOrd="0" parTransId="{EDB52992-FC36-4A57-9348-C6836C6D7291}" sibTransId="{4BF7E5C7-9219-4245-9E04-DBC812D8FC10}"/>
    <dgm:cxn modelId="{E3644B82-1851-454C-B015-EEF0B0F6110C}" type="presOf" srcId="{523BD576-19C7-4C89-8F17-77EAD5392BE5}" destId="{F96EEB48-21F1-4FB9-94AC-EA42FEB34FB4}" srcOrd="0" destOrd="0" presId="urn:microsoft.com/office/officeart/2005/8/layout/process4"/>
    <dgm:cxn modelId="{B63E1B1F-A507-42AB-91E7-DD4A209E9983}" type="presOf" srcId="{5682081D-0606-46C7-880F-1DC27116883F}" destId="{9F148263-00B4-43C2-8DCA-5E7173FCE622}" srcOrd="0" destOrd="0" presId="urn:microsoft.com/office/officeart/2005/8/layout/process4"/>
    <dgm:cxn modelId="{A3FC7C09-E8B7-4FE5-99CD-623367F5E991}" srcId="{9E8AFE4B-DC2A-4F23-AAF8-71E65DF66422}" destId="{5682081D-0606-46C7-880F-1DC27116883F}" srcOrd="1" destOrd="0" parTransId="{5CA70506-310B-4837-BFDE-D834A43DB6A5}" sibTransId="{F392A6A7-903E-4351-A78D-D79B5ED6B5A4}"/>
    <dgm:cxn modelId="{255D49F8-FCF0-44A0-8808-C69CB1BD3E9D}" type="presOf" srcId="{9E8AFE4B-DC2A-4F23-AAF8-71E65DF66422}" destId="{D9F7F0FC-787C-4123-B408-7CF9D55A506D}" srcOrd="0" destOrd="0" presId="urn:microsoft.com/office/officeart/2005/8/layout/process4"/>
    <dgm:cxn modelId="{F08946EF-096F-494D-91DD-573445D93191}" srcId="{9E8AFE4B-DC2A-4F23-AAF8-71E65DF66422}" destId="{962C54FF-1BE9-4785-85B3-EBA8C80ACB92}" srcOrd="2" destOrd="0" parTransId="{B1A1F20E-6E86-45E2-A093-28B850AF6880}" sibTransId="{B97F1D21-40FF-4139-AF89-AEFF422B64D1}"/>
    <dgm:cxn modelId="{73B9BC41-FEDB-4BB0-B682-38BFCFE3BAA3}" type="presParOf" srcId="{D9F7F0FC-787C-4123-B408-7CF9D55A506D}" destId="{B0790D34-C449-40E0-9EFD-905CFD728067}" srcOrd="0" destOrd="0" presId="urn:microsoft.com/office/officeart/2005/8/layout/process4"/>
    <dgm:cxn modelId="{DCF82A47-7175-4A0D-970F-E5563DF8BBCF}" type="presParOf" srcId="{B0790D34-C449-40E0-9EFD-905CFD728067}" destId="{E0EE26B3-ECE5-41E7-8A16-9C607C77D7C9}" srcOrd="0" destOrd="0" presId="urn:microsoft.com/office/officeart/2005/8/layout/process4"/>
    <dgm:cxn modelId="{49476FE3-9298-47C0-91CA-E8C22E7FDFEC}" type="presParOf" srcId="{D9F7F0FC-787C-4123-B408-7CF9D55A506D}" destId="{E330EB16-CEEB-44B4-A209-406929FDCBD2}" srcOrd="1" destOrd="0" presId="urn:microsoft.com/office/officeart/2005/8/layout/process4"/>
    <dgm:cxn modelId="{FC9CDEFE-25FE-4148-AB6B-E44530840F75}" type="presParOf" srcId="{D9F7F0FC-787C-4123-B408-7CF9D55A506D}" destId="{EAEDE213-8AD1-4CE7-A03B-B85ED9170B50}" srcOrd="2" destOrd="0" presId="urn:microsoft.com/office/officeart/2005/8/layout/process4"/>
    <dgm:cxn modelId="{4DDB4BAE-863C-4629-9F20-E64F55E1375F}" type="presParOf" srcId="{EAEDE213-8AD1-4CE7-A03B-B85ED9170B50}" destId="{9F148263-00B4-43C2-8DCA-5E7173FCE622}" srcOrd="0" destOrd="0" presId="urn:microsoft.com/office/officeart/2005/8/layout/process4"/>
    <dgm:cxn modelId="{437BB0D6-7D4F-403D-B247-449D7F0B7974}" type="presParOf" srcId="{D9F7F0FC-787C-4123-B408-7CF9D55A506D}" destId="{BCF21A7A-A05D-4E44-A444-0834E09704C7}" srcOrd="3" destOrd="0" presId="urn:microsoft.com/office/officeart/2005/8/layout/process4"/>
    <dgm:cxn modelId="{99883E34-8F23-4FE5-8402-588DB6F1EC44}" type="presParOf" srcId="{D9F7F0FC-787C-4123-B408-7CF9D55A506D}" destId="{99A4FD0F-E8B7-4799-AB47-DEF1A68D4131}" srcOrd="4" destOrd="0" presId="urn:microsoft.com/office/officeart/2005/8/layout/process4"/>
    <dgm:cxn modelId="{9750AB81-E178-4D66-85C3-C3A8122E0D2E}" type="presParOf" srcId="{99A4FD0F-E8B7-4799-AB47-DEF1A68D4131}" destId="{F96EEB48-21F1-4FB9-94AC-EA42FEB34F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26B3-ECE5-41E7-8A16-9C607C77D7C9}">
      <dsp:nvSpPr>
        <dsp:cNvPr id="0" name=""/>
        <dsp:cNvSpPr/>
      </dsp:nvSpPr>
      <dsp:spPr>
        <a:xfrm>
          <a:off x="0" y="4760861"/>
          <a:ext cx="8229600" cy="156262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第三段（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13-14 </a:t>
          </a: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節）頌讚聖靈</a:t>
          </a: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為著「在聖靈裡的盼望」</a:t>
          </a:r>
          <a:endParaRPr lang="en-US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0" y="4760861"/>
        <a:ext cx="8229600" cy="1562620"/>
      </dsp:txXfrm>
    </dsp:sp>
    <dsp:sp modelId="{9F148263-00B4-43C2-8DCA-5E7173FCE622}">
      <dsp:nvSpPr>
        <dsp:cNvPr id="0" name=""/>
        <dsp:cNvSpPr/>
      </dsp:nvSpPr>
      <dsp:spPr>
        <a:xfrm rot="10800000">
          <a:off x="0" y="2380989"/>
          <a:ext cx="8229600" cy="2403310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第二段（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7-12 </a:t>
          </a: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節）頌讚聖子</a:t>
          </a: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為著「在基督裡的救贖」</a:t>
          </a:r>
          <a:endParaRPr lang="en-US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2380989"/>
        <a:ext cx="8229600" cy="1561599"/>
      </dsp:txXfrm>
    </dsp:sp>
    <dsp:sp modelId="{F96EEB48-21F1-4FB9-94AC-EA42FEB34FB4}">
      <dsp:nvSpPr>
        <dsp:cNvPr id="0" name=""/>
        <dsp:cNvSpPr/>
      </dsp:nvSpPr>
      <dsp:spPr>
        <a:xfrm rot="10800000">
          <a:off x="0" y="12"/>
          <a:ext cx="8229600" cy="2403310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第一段（</a:t>
          </a:r>
          <a:r>
            <a:rPr 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3-6 </a:t>
          </a: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節） 頌讚父神</a:t>
          </a:r>
          <a:endParaRPr lang="en-US" altLang="zh-TW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 Kaiti Medium Big5" pitchFamily="49" charset="-120"/>
              <a:ea typeface="AR Kaiti Medium Big5" pitchFamily="49" charset="-120"/>
            </a:rPr>
            <a:t>為著「在父神裡的揀選」</a:t>
          </a:r>
          <a:endParaRPr lang="en-US" sz="3600" b="1" kern="1200" dirty="0" smtClean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0" y="12"/>
        <a:ext cx="8229600" cy="156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A9B5-E16A-4248-81FD-B7C1868F9FD3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ACFB-58A1-4903-9804-85EE17A2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8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B1A9-F94B-41D5-9396-C3F1519A898F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encrypted-tbn2.gstatic.com/images?q=tbn:ANd9GcQcbxgnvROrkqZMfJ1dNuyMKHYfFBKLbZPEKAvFZ3ZsDJIvr1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60761" y="885110"/>
            <a:ext cx="531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 Yenti Bold Big5" pitchFamily="49" charset="-120"/>
                <a:cs typeface="Times New Roman" pitchFamily="18" charset="0"/>
              </a:rPr>
              <a:t>蒙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 Yenti Bold Big5" pitchFamily="49" charset="-120"/>
                <a:cs typeface="Times New Roman" pitchFamily="18" charset="0"/>
              </a:rPr>
              <a:t>福的應允</a:t>
            </a:r>
            <a:endParaRPr kumimoji="0" lang="zh-TW" altLang="en-US" sz="8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2578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以弗所書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1:3-14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ndsaygorman.files.wordpress.com/2013/06/amy-biehl-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" y="457200"/>
            <a:ext cx="7520007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schemeClr val="bg1"/>
                </a:solidFill>
                <a:latin typeface="Times New Roman" pitchFamily="18" charset="0"/>
                <a:ea typeface="AR Yenti Bold Big5" pitchFamily="49" charset="-120"/>
                <a:cs typeface="Times New Roman" pitchFamily="18" charset="0"/>
              </a:rPr>
              <a:t>第三個應允：在聖靈裡的盼望</a:t>
            </a:r>
          </a:p>
        </p:txBody>
      </p:sp>
      <p:pic>
        <p:nvPicPr>
          <p:cNvPr id="4098" name="Picture 2" descr="http://www.photoforbeginners.com/users/530/thm1024/1348411150_IMG_0420%20edit%20bw(resiz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33388"/>
            <a:ext cx="3501032" cy="5256682"/>
          </a:xfrm>
          <a:prstGeom prst="rect">
            <a:avLst/>
          </a:prstGeom>
          <a:noFill/>
        </p:spPr>
      </p:pic>
      <p:pic>
        <p:nvPicPr>
          <p:cNvPr id="2" name="Picture 2" descr="http://www.bpnews.net/images/IMG1103147HI.jpg?widt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496" y="2667000"/>
            <a:ext cx="2561504" cy="32146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5943600"/>
            <a:ext cx="262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Dr. W. A Criswell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ristablack.com/media/2013/05/o3-airplane-windo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4953000"/>
            <a:ext cx="70866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smtClean="0"/>
              <a:t>Dr. Criswell, I can hardly wait till the morning.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etsuittanlines.files.wordpress.com/2014/07/joshua-park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5800" y="533400"/>
            <a:ext cx="22621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 Yenti Bold Big5" pitchFamily="49" charset="-120"/>
                <a:cs typeface="Times New Roman" pitchFamily="18" charset="0"/>
              </a:rPr>
              <a:t>結論：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986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4400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Daddy</a:t>
            </a:r>
            <a:r>
              <a:rPr lang="zh-TW" altLang="en-US" sz="4400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，天漸漸暗了，是不是？」</a:t>
            </a:r>
            <a:endParaRPr lang="en-US" sz="4400" dirty="0">
              <a:solidFill>
                <a:schemeClr val="bg2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081" name="Picture 9" descr="https://upload.wikimedia.org/wikipedia/commons/8/8c/Kids_Holding_Possible_High_Tech_Mother's_Day_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3" name="Picture 11" descr="https://s-media-cache-ak0.pinimg.com/736x/36/69/82/366982a0a17c32808ff32fdb2d070787.jpg"/>
          <p:cNvPicPr>
            <a:picLocks noChangeAspect="1" noChangeArrowheads="1"/>
          </p:cNvPicPr>
          <p:nvPr/>
        </p:nvPicPr>
        <p:blipFill>
          <a:blip r:embed="rId4" cstate="print"/>
          <a:srcRect l="11387" r="8359"/>
          <a:stretch>
            <a:fillRect/>
          </a:stretch>
        </p:blipFill>
        <p:spPr bwMode="auto">
          <a:xfrm>
            <a:off x="4724400" y="3124200"/>
            <a:ext cx="4191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5.deviantart.net/addc/i/2008/224/e/c/high_hopes_by_overflow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4572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在父神裡的揀選</a:t>
            </a:r>
            <a:endParaRPr lang="en-US" altLang="zh-TW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在基督裡的救贖</a:t>
            </a:r>
            <a:endParaRPr lang="en-US" altLang="zh-TW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在聖靈裡的盼望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iv.ce.cn/figure/tt/200709/13/W020070913566701087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95012"/>
            <a:ext cx="4248150" cy="62629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1601450"/>
            <a:ext cx="39988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</a:rPr>
              <a:t>Pax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Romana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592050"/>
            <a:ext cx="32909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Roman peace</a:t>
            </a:r>
          </a:p>
          <a:p>
            <a:pPr algn="ctr"/>
            <a:r>
              <a:rPr lang="zh-TW" alt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羅馬的平安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267200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願恩惠、平安從神我們的父和主耶穌基督歸於你們！</a:t>
            </a:r>
            <a:endParaRPr lang="en-US" sz="40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media.worldjournal.com/wp-content/uploads/2015/07/2015072100465014_3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852" y="762000"/>
            <a:ext cx="367933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uc.udn.com.tw/magex/Style/articleImages/201504_3/2015042012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352800" cy="5029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0C6-ll7jIro/U2cnUc_MO3I/AAAAAAAATUQ/R0Wb2n6mgYY/s1600/P1070448+Crowd+at+Lower+Yose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noramas.aa6g.org/YosemiteFalls/OhMyGosh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96400" cy="687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6EEB48-21F1-4FB9-94AC-EA42FEB34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96EEB48-21F1-4FB9-94AC-EA42FEB34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148263-00B4-43C2-8DCA-5E7173FCE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F148263-00B4-43C2-8DCA-5E7173FCE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EE26B3-ECE5-41E7-8A16-9C607C77D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0EE26B3-ECE5-41E7-8A16-9C607C77D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" y="457200"/>
            <a:ext cx="7520007" cy="7694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schemeClr val="bg1"/>
                </a:solidFill>
                <a:latin typeface="Times New Roman" pitchFamily="18" charset="0"/>
                <a:ea typeface="AR Yenti Bold Big5" pitchFamily="49" charset="-120"/>
                <a:cs typeface="Times New Roman" pitchFamily="18" charset="0"/>
              </a:rPr>
              <a:t>第一個應允：在父神裡的揀選</a:t>
            </a:r>
          </a:p>
        </p:txBody>
      </p:sp>
      <p:pic>
        <p:nvPicPr>
          <p:cNvPr id="9220" name="Picture 4" descr="Fred and Nettie Craddock were high school sweethearts and are still together more than 50 years la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3246387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ooper-ben-by-b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704862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" y="3886200"/>
            <a:ext cx="285834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Dr. Fred Craddock, Jr. </a:t>
            </a:r>
            <a:endParaRPr lang="en-US" sz="2400" dirty="0"/>
          </a:p>
        </p:txBody>
      </p:sp>
      <p:pic>
        <p:nvPicPr>
          <p:cNvPr id="8194" name="Picture 2" descr="http://day1.org/deliver/269/904/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752600"/>
            <a:ext cx="2057399" cy="205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00800" y="5867400"/>
            <a:ext cx="192392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Ben Hooper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609600"/>
            <a:ext cx="7520007" cy="76944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schemeClr val="bg1"/>
                </a:solidFill>
                <a:latin typeface="Times New Roman" pitchFamily="18" charset="0"/>
                <a:ea typeface="AR Yenti Bold Big5" pitchFamily="49" charset="-120"/>
                <a:cs typeface="Times New Roman" pitchFamily="18" charset="0"/>
              </a:rPr>
              <a:t>第二個應允：在基督裡的救贖</a:t>
            </a:r>
          </a:p>
        </p:txBody>
      </p:sp>
      <p:pic>
        <p:nvPicPr>
          <p:cNvPr id="6148" name="Picture 4" descr="http://images.onset.freedom.com/ocregister/mwophv-b781220292z.120131122132804000gqu1gq82b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289" y="2057400"/>
            <a:ext cx="33753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47800" y="5562600"/>
            <a:ext cx="2120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Amy </a:t>
            </a:r>
            <a:r>
              <a:rPr lang="en-US" sz="3600" b="1" i="1" dirty="0" err="1" smtClean="0"/>
              <a:t>Biehl</a:t>
            </a:r>
            <a:endParaRPr lang="en-US" sz="3600" b="1" i="1" dirty="0"/>
          </a:p>
        </p:txBody>
      </p:sp>
      <p:pic>
        <p:nvPicPr>
          <p:cNvPr id="6150" name="Picture 6" descr="http://adst.org/wp-content/uploads/2015/11/Amy-Bieh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2057400"/>
            <a:ext cx="447039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jgeib.com/heroes/amy/amy.jpg"/>
          <p:cNvPicPr>
            <a:picLocks noChangeAspect="1" noChangeArrowheads="1"/>
          </p:cNvPicPr>
          <p:nvPr/>
        </p:nvPicPr>
        <p:blipFill>
          <a:blip r:embed="rId2" cstate="print"/>
          <a:srcRect l="10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213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9</cp:revision>
  <dcterms:created xsi:type="dcterms:W3CDTF">2015-12-24T16:54:51Z</dcterms:created>
  <dcterms:modified xsi:type="dcterms:W3CDTF">2016-01-03T16:30:12Z</dcterms:modified>
</cp:coreProperties>
</file>