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8" r:id="rId2"/>
    <p:sldId id="274" r:id="rId3"/>
    <p:sldId id="276" r:id="rId4"/>
    <p:sldId id="277" r:id="rId5"/>
    <p:sldId id="278" r:id="rId6"/>
    <p:sldId id="259" r:id="rId7"/>
    <p:sldId id="279" r:id="rId8"/>
    <p:sldId id="281" r:id="rId9"/>
    <p:sldId id="280" r:id="rId10"/>
    <p:sldId id="265" r:id="rId11"/>
    <p:sldId id="282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5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EE6D5-EC35-4553-9CCE-511080418832}" type="doc">
      <dgm:prSet loTypeId="urn:microsoft.com/office/officeart/2005/8/layout/arrow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AFD87C-852A-4F83-AE94-3A7516226CF1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顯明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C5EB1A3D-1A32-4DC2-B1FB-A5B8E3105308}" type="parTrans" cxnId="{E705A290-B334-4B7F-9AD8-D69D0E900363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A36729F0-2A32-45FD-AFBF-44554DF6DBCB}" type="sibTrans" cxnId="{E705A290-B334-4B7F-9AD8-D69D0E900363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C9C8C6B1-168B-43E9-918D-D0FE5449DC23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榮光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50610CB3-2650-48EF-BDC0-B383C1310840}" type="parTrans" cxnId="{3177C1CE-5A8F-43E7-A36E-56D764F0BB5A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35594862-A746-4CCB-9A57-CD9BE8B90CF6}" type="sibTrans" cxnId="{3177C1CE-5A8F-43E7-A36E-56D764F0BB5A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447DFEA1-0DF5-4762-B88B-AA86BE09EFBC}" type="pres">
      <dgm:prSet presAssocID="{AB9EE6D5-EC35-4553-9CCE-5110804188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439B5-2039-4AA5-B2AA-7391E91392A9}" type="pres">
      <dgm:prSet presAssocID="{09AFD87C-852A-4F83-AE94-3A7516226CF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6EF51-94FB-4112-A83D-22A516DDAA88}" type="pres">
      <dgm:prSet presAssocID="{C9C8C6B1-168B-43E9-918D-D0FE5449DC2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E18BD3-F45B-43DA-BE43-B8104111527B}" type="presOf" srcId="{C9C8C6B1-168B-43E9-918D-D0FE5449DC23}" destId="{7E76EF51-94FB-4112-A83D-22A516DDAA88}" srcOrd="0" destOrd="0" presId="urn:microsoft.com/office/officeart/2005/8/layout/arrow1"/>
    <dgm:cxn modelId="{302A039E-A904-4FC4-978F-7E7C190201F9}" type="presOf" srcId="{AB9EE6D5-EC35-4553-9CCE-511080418832}" destId="{447DFEA1-0DF5-4762-B88B-AA86BE09EFBC}" srcOrd="0" destOrd="0" presId="urn:microsoft.com/office/officeart/2005/8/layout/arrow1"/>
    <dgm:cxn modelId="{E705A290-B334-4B7F-9AD8-D69D0E900363}" srcId="{AB9EE6D5-EC35-4553-9CCE-511080418832}" destId="{09AFD87C-852A-4F83-AE94-3A7516226CF1}" srcOrd="0" destOrd="0" parTransId="{C5EB1A3D-1A32-4DC2-B1FB-A5B8E3105308}" sibTransId="{A36729F0-2A32-45FD-AFBF-44554DF6DBCB}"/>
    <dgm:cxn modelId="{3177C1CE-5A8F-43E7-A36E-56D764F0BB5A}" srcId="{AB9EE6D5-EC35-4553-9CCE-511080418832}" destId="{C9C8C6B1-168B-43E9-918D-D0FE5449DC23}" srcOrd="1" destOrd="0" parTransId="{50610CB3-2650-48EF-BDC0-B383C1310840}" sibTransId="{35594862-A746-4CCB-9A57-CD9BE8B90CF6}"/>
    <dgm:cxn modelId="{4E3F3B0D-9C60-4170-A123-32D63DA341FF}" type="presOf" srcId="{09AFD87C-852A-4F83-AE94-3A7516226CF1}" destId="{334439B5-2039-4AA5-B2AA-7391E91392A9}" srcOrd="0" destOrd="0" presId="urn:microsoft.com/office/officeart/2005/8/layout/arrow1"/>
    <dgm:cxn modelId="{F705848B-2367-42E6-8A53-CED5E3B50B1C}" type="presParOf" srcId="{447DFEA1-0DF5-4762-B88B-AA86BE09EFBC}" destId="{334439B5-2039-4AA5-B2AA-7391E91392A9}" srcOrd="0" destOrd="0" presId="urn:microsoft.com/office/officeart/2005/8/layout/arrow1"/>
    <dgm:cxn modelId="{BD03CBC1-6069-431E-95EC-C07FA4B0DF45}" type="presParOf" srcId="{447DFEA1-0DF5-4762-B88B-AA86BE09EFBC}" destId="{7E76EF51-94FB-4112-A83D-22A516DDAA8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CA9B5-E16A-4248-81FD-B7C1868F9FD3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ACFB-58A1-4903-9804-85EE17A2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B1A9-F94B-41D5-9396-C3F1519A898F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CD7C-155E-4493-AF19-E3AEFB73A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-square.us/wp-content/uploads/2014/11/g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536817" cy="454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28800" y="4572000"/>
            <a:ext cx="61093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我獻什麼給你？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579120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馬太福音</a:t>
            </a:r>
            <a:r>
              <a:rPr lang="en-US" altLang="zh-TW" sz="2400" b="1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2:1</a:t>
            </a:r>
            <a:r>
              <a:rPr lang="en-US" sz="2400" b="1" dirty="0" smtClean="0">
                <a:solidFill>
                  <a:schemeClr val="bg2"/>
                </a:solidFill>
                <a:latin typeface="AR Kaiti Medium Big5" pitchFamily="49" charset="-120"/>
                <a:ea typeface="AR Kaiti Medium Big5" pitchFamily="49" charset="-120"/>
              </a:rPr>
              <a:t>-12</a:t>
            </a:r>
            <a:endParaRPr lang="en-US" sz="2400" b="1" dirty="0">
              <a:solidFill>
                <a:schemeClr val="bg2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50966"/>
            <a:ext cx="2031325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kumimoji="0" lang="zh-TW" alt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800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進了房子，看見小孩子和他母親馬利亞，就俯伏拜那小孩子，揭開寶盒，拿黃金、乳香、沒藥為禮物獻給他。（太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2:11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4098" name="Picture 2" descr="http://wp.production.patheos.com/blogs/standingonmyhead/files/2015/01/Adoration-of-the-Ma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47914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505200"/>
            <a:ext cx="8153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什麼禮物可以表達你受選召的恩典？</a:t>
            </a:r>
            <a:endParaRPr lang="en-US" altLang="zh-TW" sz="3600" dirty="0" smtClean="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什麼禮物可以顯明你是君尊的祭司？</a:t>
            </a:r>
            <a:endParaRPr lang="en-US" altLang="zh-TW" sz="3600" dirty="0" smtClean="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什麼禮物是出於聖潔敬畏的心？</a:t>
            </a:r>
            <a:endParaRPr lang="en-US" altLang="zh-TW" sz="3600" dirty="0" smtClean="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什麼禮物可以代表你是屬神的子民？</a:t>
            </a:r>
            <a:endParaRPr lang="en-US" altLang="zh-TW" sz="3600" dirty="0" smtClean="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甘心樂意奉獻的禮物，才配得獻給主！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5" name="Picture 4" descr="http://i-square.us/wp-content/uploads/2014/11/g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425673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1.ocweekly.com/imager/u/original/6360224/285566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294129"/>
            <a:ext cx="7802136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一、踏上未知的信仰旅</a:t>
            </a: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程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pic>
        <p:nvPicPr>
          <p:cNvPr id="30725" name="Picture 5" descr="http://www.maintenantunehistoire.fr/wp-content/uploads/2015/01/rois-mages-creche-baroq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48400" cy="46784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00400" y="198120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Melchior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31242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Gaspar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2514600"/>
            <a:ext cx="108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Balthazar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cdn.bigbangfish.com/555/Camel-wallpapers/Camel-wallpape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5800" y="381000"/>
            <a:ext cx="7109639" cy="92333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二、面對兩個王的選擇</a:t>
            </a:r>
          </a:p>
        </p:txBody>
      </p:sp>
      <p:pic>
        <p:nvPicPr>
          <p:cNvPr id="32771" name="Picture 3" descr="https://media.zenfs.com/zh-Hant-TW/News/peoplenews.tw/9224662b-ede7-4526-85f1-45d99565a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572000" cy="30131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878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atin typeface="AR StdKaiti Medium Big5" pitchFamily="49" charset="-120"/>
                <a:ea typeface="AR StdKaiti Medium Big5" pitchFamily="49" charset="-120"/>
              </a:rPr>
              <a:t>馬太福音</a:t>
            </a:r>
            <a:r>
              <a:rPr lang="en-US" sz="3600" b="1" dirty="0" smtClean="0">
                <a:latin typeface="AR StdKaiti Medium Big5" pitchFamily="49" charset="-120"/>
                <a:ea typeface="AR StdKaiti Medium Big5" pitchFamily="49" charset="-120"/>
              </a:rPr>
              <a:t>2:1</a:t>
            </a:r>
            <a:r>
              <a:rPr lang="zh-TW" altLang="en-US" sz="3600" b="1" dirty="0" smtClean="0">
                <a:latin typeface="AR StdKaiti Medium Big5" pitchFamily="49" charset="-120"/>
                <a:ea typeface="AR StdKaiti Medium Big5" pitchFamily="49" charset="-120"/>
              </a:rPr>
              <a:t>「當希律王的時候」</a:t>
            </a:r>
            <a:endParaRPr lang="en-US" sz="3600" b="1" dirty="0">
              <a:latin typeface="AR StdKaiti Medium Big5" pitchFamily="49" charset="-120"/>
              <a:ea typeface="AR Std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609600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chemeClr val="accent5">
                    <a:lumMod val="50000"/>
                  </a:schemeClr>
                </a:solidFill>
                <a:latin typeface="AR StdKaiti Medium Big5" pitchFamily="49" charset="-120"/>
                <a:ea typeface="AR StdKaiti Medium Big5" pitchFamily="49" charset="-120"/>
              </a:rPr>
              <a:t>當金正恩作總理的時候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othardware.com/newsimages/Item24194/small_schmidts-in-N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6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0" y="609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北韓平壤街景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15362" name="Picture 2" descr="http://bowenpress.com/wp-content/uploads/2015/12/3f8b216088f89e5264563a6c41733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714017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24384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AR Kaiti Medium Big5" pitchFamily="49" charset="-120"/>
                <a:ea typeface="AR Kaiti Medium Big5" pitchFamily="49" charset="-120"/>
              </a:rPr>
              <a:t>金養健</a:t>
            </a:r>
            <a:endParaRPr lang="en-US" sz="24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0.sinaimg.cn/IT/ul/2008/1208/U2727P2DT20081208164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200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http://p0.so.qhimg.com/bdr/_240_/t0123da63f7bb3d12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199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0" name="Picture 8" descr="http://ext.pimg.tw/heisnear/1196494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2" name="Picture 10" descr="http://i926.photobucket.com/albums/ad102/Zannanza/d0798c43dc845da4c3f36b7c0bd2f1a9_zpsf8d54f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1981200"/>
            <a:ext cx="3397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 smtClean="0"/>
              <a:t>epiphaneia</a:t>
            </a:r>
            <a:endParaRPr lang="en-US" sz="5400" b="1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304800"/>
            <a:ext cx="780213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三、我獻什麼禮物給你？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3048000"/>
          <a:ext cx="6096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439B5-2039-4AA5-B2AA-7391E9139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334439B5-2039-4AA5-B2AA-7391E9139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6EF51-94FB-4112-A83D-22A516DDA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E76EF51-94FB-4112-A83D-22A516DDA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timeline.fca.org/wp-content/uploads/2014/09/Rememberiong-an-FCA-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71600" y="4876800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Al </a:t>
            </a:r>
            <a:r>
              <a:rPr lang="en-US" sz="3200" i="1" dirty="0" smtClean="0"/>
              <a:t>&amp; </a:t>
            </a:r>
            <a:r>
              <a:rPr lang="en-US" sz="3200" b="1" i="1" dirty="0" smtClean="0"/>
              <a:t>Jeannie</a:t>
            </a:r>
          </a:p>
        </p:txBody>
      </p:sp>
      <p:pic>
        <p:nvPicPr>
          <p:cNvPr id="34821" name="Picture 5" descr="http://www.prabhupada-krishna.co.uk/wtc_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733800" cy="586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221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12</cp:revision>
  <dcterms:created xsi:type="dcterms:W3CDTF">2015-12-24T16:54:51Z</dcterms:created>
  <dcterms:modified xsi:type="dcterms:W3CDTF">2016-01-10T16:23:39Z</dcterms:modified>
</cp:coreProperties>
</file>