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0" r:id="rId3"/>
    <p:sldId id="265" r:id="rId4"/>
    <p:sldId id="256" r:id="rId5"/>
    <p:sldId id="268" r:id="rId6"/>
    <p:sldId id="267" r:id="rId7"/>
    <p:sldId id="266" r:id="rId8"/>
    <p:sldId id="269" r:id="rId9"/>
    <p:sldId id="271" r:id="rId10"/>
    <p:sldId id="272" r:id="rId11"/>
    <p:sldId id="273" r:id="rId12"/>
    <p:sldId id="257" r:id="rId13"/>
    <p:sldId id="258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9825C3-C8C1-4231-B017-D48F52ED40F2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682EA04-F540-4809-984F-AA6990A1B312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40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John the Priest</a:t>
          </a:r>
          <a:r>
            <a:rPr lang="zh-TW" altLang="en-US" sz="40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   </a:t>
          </a:r>
          <a:r>
            <a:rPr lang="zh-TW" sz="40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祭司約翰</a:t>
          </a:r>
          <a:endParaRPr lang="en-US" sz="40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FDA0B553-BD3B-46A7-826B-232AEB47FF78}" type="parTrans" cxnId="{8F4522E2-E25F-4A89-B66E-2AD64E9B0C7C}">
      <dgm:prSet/>
      <dgm:spPr/>
      <dgm:t>
        <a:bodyPr/>
        <a:lstStyle/>
        <a:p>
          <a:endParaRPr lang="en-US" sz="400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1C22AFDB-34BF-4DA6-98E0-A93752DE6143}" type="sibTrans" cxnId="{8F4522E2-E25F-4A89-B66E-2AD64E9B0C7C}">
      <dgm:prSet/>
      <dgm:spPr/>
      <dgm:t>
        <a:bodyPr/>
        <a:lstStyle/>
        <a:p>
          <a:endParaRPr lang="en-US" sz="400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7ECA07A1-E939-469A-B895-621F5B46343E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40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John the Prophet</a:t>
          </a:r>
          <a:r>
            <a:rPr lang="zh-TW" altLang="en-US" sz="40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  </a:t>
          </a:r>
          <a:r>
            <a:rPr lang="zh-TW" sz="40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先知約翰</a:t>
          </a:r>
          <a:endParaRPr lang="en-US" sz="40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B7C79F4F-DF83-4006-B717-AFDAA55506B9}" type="parTrans" cxnId="{34CF47E5-1DC9-4A32-BACE-1B5C15327E91}">
      <dgm:prSet/>
      <dgm:spPr/>
      <dgm:t>
        <a:bodyPr/>
        <a:lstStyle/>
        <a:p>
          <a:endParaRPr lang="en-US" sz="400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39E657C4-4AAC-48BC-9DBC-922F79EE1EC5}" type="sibTrans" cxnId="{34CF47E5-1DC9-4A32-BACE-1B5C15327E91}">
      <dgm:prSet/>
      <dgm:spPr/>
      <dgm:t>
        <a:bodyPr/>
        <a:lstStyle/>
        <a:p>
          <a:endParaRPr lang="en-US" sz="400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21905C40-3689-4835-9373-4D6FE5676DBC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40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John the Preacher</a:t>
          </a:r>
          <a:r>
            <a:rPr lang="zh-TW" altLang="en-US" sz="40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 </a:t>
          </a:r>
          <a:r>
            <a:rPr lang="zh-TW" sz="40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傳道約翰</a:t>
          </a:r>
          <a:endParaRPr lang="en-US" sz="40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8B776967-3080-4236-B511-B9F77A3E9EFF}" type="parTrans" cxnId="{ABA2BF2F-D372-4767-9041-7C1B540CE52D}">
      <dgm:prSet/>
      <dgm:spPr/>
      <dgm:t>
        <a:bodyPr/>
        <a:lstStyle/>
        <a:p>
          <a:endParaRPr lang="en-US" sz="400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B8CB5FF5-7103-4932-BC0A-23E5866AE220}" type="sibTrans" cxnId="{ABA2BF2F-D372-4767-9041-7C1B540CE52D}">
      <dgm:prSet/>
      <dgm:spPr/>
      <dgm:t>
        <a:bodyPr/>
        <a:lstStyle/>
        <a:p>
          <a:endParaRPr lang="en-US" sz="400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894F21EB-97CE-4E1D-9E86-AE01F77308D2}" type="pres">
      <dgm:prSet presAssocID="{0B9825C3-C8C1-4231-B017-D48F52ED40F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AF7E5A-D50B-411E-8B8B-14E895874A2A}" type="pres">
      <dgm:prSet presAssocID="{4682EA04-F540-4809-984F-AA6990A1B312}" presName="parentLin" presStyleCnt="0"/>
      <dgm:spPr/>
    </dgm:pt>
    <dgm:pt modelId="{1EAB0E70-9D45-4922-BCEE-AF626C4EF5FD}" type="pres">
      <dgm:prSet presAssocID="{4682EA04-F540-4809-984F-AA6990A1B31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2E414F9-6BCC-4B4B-A4E8-30C23072A95F}" type="pres">
      <dgm:prSet presAssocID="{4682EA04-F540-4809-984F-AA6990A1B312}" presName="parentText" presStyleLbl="node1" presStyleIdx="0" presStyleCnt="3" custScaleX="1321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634B7-1A07-4F8E-AC80-802F63656A79}" type="pres">
      <dgm:prSet presAssocID="{4682EA04-F540-4809-984F-AA6990A1B312}" presName="negativeSpace" presStyleCnt="0"/>
      <dgm:spPr/>
    </dgm:pt>
    <dgm:pt modelId="{554A6562-0B62-4193-BFAF-54E345A11A1D}" type="pres">
      <dgm:prSet presAssocID="{4682EA04-F540-4809-984F-AA6990A1B312}" presName="childText" presStyleLbl="conFgAcc1" presStyleIdx="0" presStyleCnt="3">
        <dgm:presLayoutVars>
          <dgm:bulletEnabled val="1"/>
        </dgm:presLayoutVars>
      </dgm:prSet>
      <dgm:spPr/>
    </dgm:pt>
    <dgm:pt modelId="{68CEB7BD-2DE3-4963-9E68-E2DAD6405ECB}" type="pres">
      <dgm:prSet presAssocID="{1C22AFDB-34BF-4DA6-98E0-A93752DE6143}" presName="spaceBetweenRectangles" presStyleCnt="0"/>
      <dgm:spPr/>
    </dgm:pt>
    <dgm:pt modelId="{CBF9E856-F075-47AA-A7ED-0C74BFBC1B2F}" type="pres">
      <dgm:prSet presAssocID="{7ECA07A1-E939-469A-B895-621F5B46343E}" presName="parentLin" presStyleCnt="0"/>
      <dgm:spPr/>
    </dgm:pt>
    <dgm:pt modelId="{F576CE69-A72F-43B3-859A-0078535EB89E}" type="pres">
      <dgm:prSet presAssocID="{7ECA07A1-E939-469A-B895-621F5B46343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B4850A9-8A6D-4862-BED3-C00568ED80BE}" type="pres">
      <dgm:prSet presAssocID="{7ECA07A1-E939-469A-B895-621F5B46343E}" presName="parentText" presStyleLbl="node1" presStyleIdx="1" presStyleCnt="3" custScaleX="1321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D90F56-67FA-4FAE-BF25-F0079612890C}" type="pres">
      <dgm:prSet presAssocID="{7ECA07A1-E939-469A-B895-621F5B46343E}" presName="negativeSpace" presStyleCnt="0"/>
      <dgm:spPr/>
    </dgm:pt>
    <dgm:pt modelId="{F511F34A-2B1B-4892-AE16-75795F1EE893}" type="pres">
      <dgm:prSet presAssocID="{7ECA07A1-E939-469A-B895-621F5B46343E}" presName="childText" presStyleLbl="conFgAcc1" presStyleIdx="1" presStyleCnt="3">
        <dgm:presLayoutVars>
          <dgm:bulletEnabled val="1"/>
        </dgm:presLayoutVars>
      </dgm:prSet>
      <dgm:spPr/>
    </dgm:pt>
    <dgm:pt modelId="{A64FBA89-E971-44FA-AC96-08BD8D824192}" type="pres">
      <dgm:prSet presAssocID="{39E657C4-4AAC-48BC-9DBC-922F79EE1EC5}" presName="spaceBetweenRectangles" presStyleCnt="0"/>
      <dgm:spPr/>
    </dgm:pt>
    <dgm:pt modelId="{6C64AF16-62E4-4931-AD1B-903CCF4A0373}" type="pres">
      <dgm:prSet presAssocID="{21905C40-3689-4835-9373-4D6FE5676DBC}" presName="parentLin" presStyleCnt="0"/>
      <dgm:spPr/>
    </dgm:pt>
    <dgm:pt modelId="{130E9B2C-D936-40FD-9824-0AB5C2B9170A}" type="pres">
      <dgm:prSet presAssocID="{21905C40-3689-4835-9373-4D6FE5676DBC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11B4C9B-6E07-412B-92B1-BC5761D4FE11}" type="pres">
      <dgm:prSet presAssocID="{21905C40-3689-4835-9373-4D6FE5676DBC}" presName="parentText" presStyleLbl="node1" presStyleIdx="2" presStyleCnt="3" custScaleX="1321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FE0500-F251-4E83-944D-02ABC676FAA9}" type="pres">
      <dgm:prSet presAssocID="{21905C40-3689-4835-9373-4D6FE5676DBC}" presName="negativeSpace" presStyleCnt="0"/>
      <dgm:spPr/>
    </dgm:pt>
    <dgm:pt modelId="{91793463-A9B2-4602-A478-25ECB3E6FCA8}" type="pres">
      <dgm:prSet presAssocID="{21905C40-3689-4835-9373-4D6FE5676DB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751C3FE-1112-4243-B15C-EB55D8748CC9}" type="presOf" srcId="{4682EA04-F540-4809-984F-AA6990A1B312}" destId="{F2E414F9-6BCC-4B4B-A4E8-30C23072A95F}" srcOrd="1" destOrd="0" presId="urn:microsoft.com/office/officeart/2005/8/layout/list1"/>
    <dgm:cxn modelId="{407EAD40-7755-4701-A580-F508602C4655}" type="presOf" srcId="{7ECA07A1-E939-469A-B895-621F5B46343E}" destId="{F576CE69-A72F-43B3-859A-0078535EB89E}" srcOrd="0" destOrd="0" presId="urn:microsoft.com/office/officeart/2005/8/layout/list1"/>
    <dgm:cxn modelId="{2EF6A240-5979-4CD2-B477-9EDA8098CCB1}" type="presOf" srcId="{21905C40-3689-4835-9373-4D6FE5676DBC}" destId="{130E9B2C-D936-40FD-9824-0AB5C2B9170A}" srcOrd="0" destOrd="0" presId="urn:microsoft.com/office/officeart/2005/8/layout/list1"/>
    <dgm:cxn modelId="{2FBA8C0C-E47C-4AFD-8125-799981F02F6D}" type="presOf" srcId="{4682EA04-F540-4809-984F-AA6990A1B312}" destId="{1EAB0E70-9D45-4922-BCEE-AF626C4EF5FD}" srcOrd="0" destOrd="0" presId="urn:microsoft.com/office/officeart/2005/8/layout/list1"/>
    <dgm:cxn modelId="{CE5B6E3A-2975-4453-B29D-C8D87D1C3E2A}" type="presOf" srcId="{21905C40-3689-4835-9373-4D6FE5676DBC}" destId="{C11B4C9B-6E07-412B-92B1-BC5761D4FE11}" srcOrd="1" destOrd="0" presId="urn:microsoft.com/office/officeart/2005/8/layout/list1"/>
    <dgm:cxn modelId="{ABA2BF2F-D372-4767-9041-7C1B540CE52D}" srcId="{0B9825C3-C8C1-4231-B017-D48F52ED40F2}" destId="{21905C40-3689-4835-9373-4D6FE5676DBC}" srcOrd="2" destOrd="0" parTransId="{8B776967-3080-4236-B511-B9F77A3E9EFF}" sibTransId="{B8CB5FF5-7103-4932-BC0A-23E5866AE220}"/>
    <dgm:cxn modelId="{8F4522E2-E25F-4A89-B66E-2AD64E9B0C7C}" srcId="{0B9825C3-C8C1-4231-B017-D48F52ED40F2}" destId="{4682EA04-F540-4809-984F-AA6990A1B312}" srcOrd="0" destOrd="0" parTransId="{FDA0B553-BD3B-46A7-826B-232AEB47FF78}" sibTransId="{1C22AFDB-34BF-4DA6-98E0-A93752DE6143}"/>
    <dgm:cxn modelId="{34CF47E5-1DC9-4A32-BACE-1B5C15327E91}" srcId="{0B9825C3-C8C1-4231-B017-D48F52ED40F2}" destId="{7ECA07A1-E939-469A-B895-621F5B46343E}" srcOrd="1" destOrd="0" parTransId="{B7C79F4F-DF83-4006-B717-AFDAA55506B9}" sibTransId="{39E657C4-4AAC-48BC-9DBC-922F79EE1EC5}"/>
    <dgm:cxn modelId="{6C160C14-B166-4123-A201-D933B6957678}" type="presOf" srcId="{7ECA07A1-E939-469A-B895-621F5B46343E}" destId="{9B4850A9-8A6D-4862-BED3-C00568ED80BE}" srcOrd="1" destOrd="0" presId="urn:microsoft.com/office/officeart/2005/8/layout/list1"/>
    <dgm:cxn modelId="{AF173272-08CF-48F3-AE18-07A5E540AB79}" type="presOf" srcId="{0B9825C3-C8C1-4231-B017-D48F52ED40F2}" destId="{894F21EB-97CE-4E1D-9E86-AE01F77308D2}" srcOrd="0" destOrd="0" presId="urn:microsoft.com/office/officeart/2005/8/layout/list1"/>
    <dgm:cxn modelId="{0DCBE06E-28B2-4859-A500-BBAC92EC12F0}" type="presParOf" srcId="{894F21EB-97CE-4E1D-9E86-AE01F77308D2}" destId="{ECAF7E5A-D50B-411E-8B8B-14E895874A2A}" srcOrd="0" destOrd="0" presId="urn:microsoft.com/office/officeart/2005/8/layout/list1"/>
    <dgm:cxn modelId="{BF81E56E-83A2-4CC4-BC8A-16658D207683}" type="presParOf" srcId="{ECAF7E5A-D50B-411E-8B8B-14E895874A2A}" destId="{1EAB0E70-9D45-4922-BCEE-AF626C4EF5FD}" srcOrd="0" destOrd="0" presId="urn:microsoft.com/office/officeart/2005/8/layout/list1"/>
    <dgm:cxn modelId="{81E88625-56D3-431E-9D55-D6CC6C18D480}" type="presParOf" srcId="{ECAF7E5A-D50B-411E-8B8B-14E895874A2A}" destId="{F2E414F9-6BCC-4B4B-A4E8-30C23072A95F}" srcOrd="1" destOrd="0" presId="urn:microsoft.com/office/officeart/2005/8/layout/list1"/>
    <dgm:cxn modelId="{261AFAE6-7AD2-44B7-B44C-25808B7F21F7}" type="presParOf" srcId="{894F21EB-97CE-4E1D-9E86-AE01F77308D2}" destId="{E78634B7-1A07-4F8E-AC80-802F63656A79}" srcOrd="1" destOrd="0" presId="urn:microsoft.com/office/officeart/2005/8/layout/list1"/>
    <dgm:cxn modelId="{05EF8F84-F142-4966-BC6B-AA0DE7BE9A4B}" type="presParOf" srcId="{894F21EB-97CE-4E1D-9E86-AE01F77308D2}" destId="{554A6562-0B62-4193-BFAF-54E345A11A1D}" srcOrd="2" destOrd="0" presId="urn:microsoft.com/office/officeart/2005/8/layout/list1"/>
    <dgm:cxn modelId="{E4942E9D-13DD-4B30-996D-B873E8ADD60D}" type="presParOf" srcId="{894F21EB-97CE-4E1D-9E86-AE01F77308D2}" destId="{68CEB7BD-2DE3-4963-9E68-E2DAD6405ECB}" srcOrd="3" destOrd="0" presId="urn:microsoft.com/office/officeart/2005/8/layout/list1"/>
    <dgm:cxn modelId="{FD7BB415-4308-4B41-AD9F-C4291DC5E192}" type="presParOf" srcId="{894F21EB-97CE-4E1D-9E86-AE01F77308D2}" destId="{CBF9E856-F075-47AA-A7ED-0C74BFBC1B2F}" srcOrd="4" destOrd="0" presId="urn:microsoft.com/office/officeart/2005/8/layout/list1"/>
    <dgm:cxn modelId="{81114091-F0AC-452A-A5F9-9E19D343717C}" type="presParOf" srcId="{CBF9E856-F075-47AA-A7ED-0C74BFBC1B2F}" destId="{F576CE69-A72F-43B3-859A-0078535EB89E}" srcOrd="0" destOrd="0" presId="urn:microsoft.com/office/officeart/2005/8/layout/list1"/>
    <dgm:cxn modelId="{75C8EE33-7B1A-4415-957C-498E313D59E6}" type="presParOf" srcId="{CBF9E856-F075-47AA-A7ED-0C74BFBC1B2F}" destId="{9B4850A9-8A6D-4862-BED3-C00568ED80BE}" srcOrd="1" destOrd="0" presId="urn:microsoft.com/office/officeart/2005/8/layout/list1"/>
    <dgm:cxn modelId="{2B2D788C-C38C-4C90-B665-E4CD4B9CDF4D}" type="presParOf" srcId="{894F21EB-97CE-4E1D-9E86-AE01F77308D2}" destId="{3DD90F56-67FA-4FAE-BF25-F0079612890C}" srcOrd="5" destOrd="0" presId="urn:microsoft.com/office/officeart/2005/8/layout/list1"/>
    <dgm:cxn modelId="{A111EB8C-DA24-4359-950E-B7B5F8217C37}" type="presParOf" srcId="{894F21EB-97CE-4E1D-9E86-AE01F77308D2}" destId="{F511F34A-2B1B-4892-AE16-75795F1EE893}" srcOrd="6" destOrd="0" presId="urn:microsoft.com/office/officeart/2005/8/layout/list1"/>
    <dgm:cxn modelId="{63EC1E40-7EB3-4B1F-8018-58FCC0071170}" type="presParOf" srcId="{894F21EB-97CE-4E1D-9E86-AE01F77308D2}" destId="{A64FBA89-E971-44FA-AC96-08BD8D824192}" srcOrd="7" destOrd="0" presId="urn:microsoft.com/office/officeart/2005/8/layout/list1"/>
    <dgm:cxn modelId="{3DF3132C-09D3-4EBA-BB70-E9E6F19B1D38}" type="presParOf" srcId="{894F21EB-97CE-4E1D-9E86-AE01F77308D2}" destId="{6C64AF16-62E4-4931-AD1B-903CCF4A0373}" srcOrd="8" destOrd="0" presId="urn:microsoft.com/office/officeart/2005/8/layout/list1"/>
    <dgm:cxn modelId="{CAD1CEA2-00AB-4847-93E3-E1BA7123ED49}" type="presParOf" srcId="{6C64AF16-62E4-4931-AD1B-903CCF4A0373}" destId="{130E9B2C-D936-40FD-9824-0AB5C2B9170A}" srcOrd="0" destOrd="0" presId="urn:microsoft.com/office/officeart/2005/8/layout/list1"/>
    <dgm:cxn modelId="{BFC691B5-3CCF-4211-978C-A985A108C47C}" type="presParOf" srcId="{6C64AF16-62E4-4931-AD1B-903CCF4A0373}" destId="{C11B4C9B-6E07-412B-92B1-BC5761D4FE11}" srcOrd="1" destOrd="0" presId="urn:microsoft.com/office/officeart/2005/8/layout/list1"/>
    <dgm:cxn modelId="{79EBCAEA-C576-4D8B-822C-886658AB1EED}" type="presParOf" srcId="{894F21EB-97CE-4E1D-9E86-AE01F77308D2}" destId="{1AFE0500-F251-4E83-944D-02ABC676FAA9}" srcOrd="9" destOrd="0" presId="urn:microsoft.com/office/officeart/2005/8/layout/list1"/>
    <dgm:cxn modelId="{729EA8D9-01DE-4FF3-A178-02396E5C221A}" type="presParOf" srcId="{894F21EB-97CE-4E1D-9E86-AE01F77308D2}" destId="{91793463-A9B2-4602-A478-25ECB3E6FCA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F562-F8E5-40D4-B1C9-9C4EC1F2F851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2F562-F8E5-40D4-B1C9-9C4EC1F2F851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B622F-748D-4118-A2DD-184F7D88E6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Users\Chou\Downloads\IMG_42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533400"/>
            <a:ext cx="5105400" cy="3829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81600"/>
            <a:ext cx="8229600" cy="1470025"/>
          </a:xfrm>
        </p:spPr>
        <p:txBody>
          <a:bodyPr>
            <a:noAutofit/>
          </a:bodyPr>
          <a:lstStyle/>
          <a:p>
            <a:r>
              <a:rPr lang="zh-TW" altLang="en-US" sz="8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新時代的見證人</a:t>
            </a:r>
            <a:endParaRPr lang="en-US" sz="8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2800" y="4800600"/>
            <a:ext cx="2492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latin typeface="AR Kaiti Medium Big5" pitchFamily="49" charset="-120"/>
                <a:ea typeface="AR Kaiti Medium Big5" pitchFamily="49" charset="-120"/>
              </a:rPr>
              <a:t>路加福音</a:t>
            </a:r>
            <a:r>
              <a:rPr lang="en-US" sz="2400" b="1" dirty="0" smtClean="0">
                <a:latin typeface="AR Kaiti Medium Big5" pitchFamily="49" charset="-120"/>
                <a:ea typeface="AR Kaiti Medium Big5" pitchFamily="49" charset="-120"/>
              </a:rPr>
              <a:t>3:15-22</a:t>
            </a:r>
            <a:endParaRPr lang="en-US" sz="24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81000" y="381000"/>
            <a:ext cx="7879080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6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二、作新時代的見證人</a:t>
            </a:r>
            <a:endParaRPr kumimoji="0" lang="zh-TW" altLang="en-US" sz="6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 Maokai Heavy Big5" pitchFamily="49" charset="-120"/>
              <a:ea typeface="AR Maokai Heavy Big5" pitchFamily="49" charset="-120"/>
              <a:cs typeface="Arial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685800" y="1828800"/>
          <a:ext cx="8001000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E414F9-6BCC-4B4B-A4E8-30C23072A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F2E414F9-6BCC-4B4B-A4E8-30C23072A9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4A6562-0B62-4193-BFAF-54E345A11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graphicEl>
                                              <a:dgm id="{554A6562-0B62-4193-BFAF-54E345A11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4850A9-8A6D-4862-BED3-C00568ED8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9B4850A9-8A6D-4862-BED3-C00568ED80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11F34A-2B1B-4892-AE16-75795F1EE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graphicEl>
                                              <a:dgm id="{F511F34A-2B1B-4892-AE16-75795F1EE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1B4C9B-6E07-412B-92B1-BC5761D4F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C11B4C9B-6E07-412B-92B1-BC5761D4FE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793463-A9B2-4602-A478-25ECB3E6F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graphicEl>
                                              <a:dgm id="{91793463-A9B2-4602-A478-25ECB3E6F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4.bp.blogspot.com/-YNuMSWOSZTQ/VTkfsUZbtlI/AAAAAAAAIog/GQOcxHyUYdA/s1600/1280x7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0"/>
            <a:ext cx="5418666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657600" y="381000"/>
            <a:ext cx="249299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AR Maokai Heavy Big5" pitchFamily="49" charset="-120"/>
                <a:ea typeface="AR Maokai Heavy Big5" pitchFamily="49" charset="-120"/>
              </a:rPr>
              <a:t>我不是基督</a:t>
            </a:r>
            <a:endParaRPr lang="en-US" sz="36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1219200"/>
            <a:ext cx="480131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3600" dirty="0" smtClean="0">
                <a:solidFill>
                  <a:schemeClr val="dk1"/>
                </a:solidFill>
                <a:latin typeface="AR Maokai Heavy Big5" pitchFamily="49" charset="-120"/>
                <a:ea typeface="AR Maokai Heavy Big5" pitchFamily="49" charset="-120"/>
              </a:rPr>
              <a:t>看哪，這是神的羔羊！</a:t>
            </a:r>
            <a:endParaRPr lang="en-US" altLang="en-US" sz="3600" dirty="0" smtClean="0">
              <a:solidFill>
                <a:schemeClr val="dk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0" y="2133600"/>
            <a:ext cx="4800600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600" dirty="0" smtClean="0">
                <a:solidFill>
                  <a:schemeClr val="dk1"/>
                </a:solidFill>
                <a:latin typeface="AR Maokai Heavy Big5" pitchFamily="49" charset="-120"/>
                <a:ea typeface="AR Maokai Heavy Big5" pitchFamily="49" charset="-120"/>
              </a:rPr>
              <a:t>我是用水給你們施洗，但有一位能力比我更大的要來，我就是給他解鞋帶也不配，他要用聖靈與火給你們施洗。</a:t>
            </a:r>
            <a:endParaRPr lang="en-US" altLang="en-US" sz="3600" dirty="0" smtClean="0">
              <a:solidFill>
                <a:schemeClr val="dk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web-cdn.magnoliasoft.net/heritageimages/fullsize/2600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56578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restlesspilgrim.net/blog/wp-content/uploads/2012/06/John-the-Baptist-Matthias-Grunewald-1024x9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773413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gwendoline.blog.bg/photos/110631/original/8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4.bp.blogspot.com/-YNuMSWOSZTQ/VTkfsUZbtlI/AAAAAAAAIog/GQOcxHyUYdA/s1600/1280x7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0"/>
            <a:ext cx="5418666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762000" y="381000"/>
            <a:ext cx="769620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600" dirty="0" smtClean="0">
                <a:latin typeface="AR Maokai Heavy Big5" pitchFamily="49" charset="-120"/>
                <a:ea typeface="AR Maokai Heavy Big5" pitchFamily="49" charset="-120"/>
              </a:rPr>
              <a:t>他必興旺，我必衰微。</a:t>
            </a:r>
            <a:endParaRPr lang="en-US" altLang="zh-TW" sz="3600" dirty="0" smtClean="0">
              <a:latin typeface="AR Maokai Heavy Big5" pitchFamily="49" charset="-120"/>
              <a:ea typeface="AR Maokai Heavy Big5" pitchFamily="49" charset="-120"/>
            </a:endParaRPr>
          </a:p>
          <a:p>
            <a:r>
              <a:rPr lang="zh-TW" altLang="en-US" sz="3600" dirty="0" smtClean="0">
                <a:latin typeface="AR Maokai Heavy Big5" pitchFamily="49" charset="-120"/>
                <a:ea typeface="AR Maokai Heavy Big5" pitchFamily="49" charset="-120"/>
              </a:rPr>
              <a:t>            （約翰福音</a:t>
            </a:r>
            <a:r>
              <a:rPr lang="en-US" altLang="en-US" sz="3600" dirty="0" smtClean="0">
                <a:latin typeface="AR Maokai Heavy Big5" pitchFamily="49" charset="-120"/>
                <a:ea typeface="AR Maokai Heavy Big5" pitchFamily="49" charset="-120"/>
              </a:rPr>
              <a:t>3:27-30</a:t>
            </a:r>
            <a:r>
              <a:rPr lang="zh-TW" altLang="en-US" sz="3600" dirty="0" smtClean="0">
                <a:latin typeface="AR Maokai Heavy Big5" pitchFamily="49" charset="-120"/>
                <a:ea typeface="AR Maokai Heavy Big5" pitchFamily="49" charset="-120"/>
              </a:rPr>
              <a:t>）</a:t>
            </a:r>
            <a:endParaRPr lang="en-US" altLang="en-US" sz="3600" dirty="0" smtClean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1828800"/>
            <a:ext cx="7696200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600" dirty="0" smtClean="0">
                <a:latin typeface="AR Maokai Heavy Big5" pitchFamily="49" charset="-120"/>
                <a:ea typeface="AR Maokai Heavy Big5" pitchFamily="49" charset="-120"/>
              </a:rPr>
              <a:t>「主耶穌說：我實在告訴你們，凡婦人所生的，沒有一個興起來大過施洗約翰的。」  （馬太福音</a:t>
            </a:r>
            <a:r>
              <a:rPr lang="en-US" altLang="en-US" sz="3600" dirty="0" smtClean="0">
                <a:latin typeface="AR Maokai Heavy Big5" pitchFamily="49" charset="-120"/>
                <a:ea typeface="AR Maokai Heavy Big5" pitchFamily="49" charset="-120"/>
              </a:rPr>
              <a:t>11:11</a:t>
            </a:r>
            <a:r>
              <a:rPr lang="zh-TW" altLang="en-US" sz="3600" dirty="0" smtClean="0">
                <a:latin typeface="AR Maokai Heavy Big5" pitchFamily="49" charset="-120"/>
                <a:ea typeface="AR Maokai Heavy Big5" pitchFamily="49" charset="-120"/>
              </a:rPr>
              <a:t>）</a:t>
            </a:r>
            <a:endParaRPr lang="en-US" altLang="en-US" sz="3600" dirty="0" smtClean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ssets.answersingenesis.org/img/prod/primary/lg/10-3-120.jpg"/>
          <p:cNvPicPr>
            <a:picLocks noChangeAspect="1" noChangeArrowheads="1"/>
          </p:cNvPicPr>
          <p:nvPr/>
        </p:nvPicPr>
        <p:blipFill>
          <a:blip r:embed="rId2" cstate="print"/>
          <a:srcRect l="13167" t="11111" b="3333"/>
          <a:stretch>
            <a:fillRect/>
          </a:stretch>
        </p:blipFill>
        <p:spPr bwMode="auto">
          <a:xfrm>
            <a:off x="0" y="0"/>
            <a:ext cx="4572000" cy="5867400"/>
          </a:xfrm>
          <a:prstGeom prst="rect">
            <a:avLst/>
          </a:prstGeom>
          <a:noFill/>
        </p:spPr>
      </p:pic>
      <p:sp>
        <p:nvSpPr>
          <p:cNvPr id="1030" name="AutoShape 6" descr="1611 King James Version, Commemorative Edi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www.toptenz.net/wp-content/uploads/2012/08/ancient-bi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897" y="0"/>
            <a:ext cx="4553103" cy="5867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5943600"/>
            <a:ext cx="46335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約瑟夫斯</a:t>
            </a:r>
            <a:r>
              <a:rPr lang="en-US" sz="3200" b="1" dirty="0" smtClean="0">
                <a:ea typeface="AR Kaiti Medium Big5" pitchFamily="49" charset="-120"/>
              </a:rPr>
              <a:t>Flavius Josephus</a:t>
            </a:r>
            <a:endParaRPr lang="en-US" sz="3200" b="1" dirty="0">
              <a:ea typeface="AR Kaiti Medium Big5" pitchFamily="49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6400" y="6019800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ea typeface="AR Kaiti Medium Big5" pitchFamily="49" charset="-120"/>
              </a:rPr>
              <a:t>新約聖經福音書</a:t>
            </a:r>
            <a:endParaRPr lang="en-US" sz="3200" b="1" dirty="0"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4.bp.blogspot.com/-YNuMSWOSZTQ/VTkfsUZbtlI/AAAAAAAAIog/GQOcxHyUYdA/s1600/1280x7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99"/>
            <a:ext cx="9144000" cy="514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685800" y="38100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AR Kaiti Medium Big5" pitchFamily="49" charset="-120"/>
                <a:ea typeface="AR Kaiti Medium Big5" pitchFamily="49" charset="-120"/>
              </a:rPr>
              <a:t>這約翰身穿駱駝毛的衣服，腰束皮帶，吃的是蝗蟲、野蜜。（太</a:t>
            </a:r>
            <a:r>
              <a:rPr lang="en-US" sz="3600" b="1" dirty="0" smtClean="0">
                <a:latin typeface="AR Kaiti Medium Big5" pitchFamily="49" charset="-120"/>
                <a:ea typeface="AR Kaiti Medium Big5" pitchFamily="49" charset="-120"/>
              </a:rPr>
              <a:t>3:4</a:t>
            </a:r>
            <a:r>
              <a:rPr lang="zh-TW" altLang="en-US" sz="3600" b="1" dirty="0" smtClean="0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6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biblegeography.holylight.org.tw/images/admin/region_pic/city_pic/city_map_pic/83948a0722c23f580b89348c5d8ff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6934200" cy="520065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1000" y="304800"/>
            <a:ext cx="8494633" cy="92333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5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二、施洗約翰的成就與影響</a:t>
            </a:r>
            <a:endParaRPr kumimoji="0" lang="zh-TW" altLang="en-US" sz="5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 Maokai Heavy Big5" pitchFamily="49" charset="-120"/>
              <a:ea typeface="AR Maokai Heavy Big5" pitchFamily="49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biblegeography.holylight.org.tw/images/admin/region_pic/city_pic/upload_image/82/dcf7921f1052d4eb09d17256c8f8dd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304800"/>
            <a:ext cx="43434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2800" dirty="0" smtClean="0">
                <a:latin typeface="AR Heiti Bold Big5" pitchFamily="49" charset="-120"/>
                <a:ea typeface="AR Heiti Bold Big5" pitchFamily="49" charset="-120"/>
              </a:rPr>
              <a:t>記念施洗約翰的教堂遺蹟 </a:t>
            </a:r>
            <a:endParaRPr lang="en-US" sz="2800" dirty="0">
              <a:latin typeface="AR Heiti Bold Big5" pitchFamily="49" charset="-120"/>
              <a:ea typeface="AR Heiti Bold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biblegeography.holylight.org.tw/images/admin/region_pic/city_pic/upload_image/82/b985fde11813593b69eaae0a1095018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228600"/>
            <a:ext cx="341632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2800" dirty="0" smtClean="0">
                <a:latin typeface="AR Heiti Bold Big5" pitchFamily="49" charset="-120"/>
                <a:ea typeface="AR Heiti Bold Big5" pitchFamily="49" charset="-120"/>
              </a:rPr>
              <a:t>傳說中的施洗約翰泉</a:t>
            </a:r>
            <a:endParaRPr lang="en-US" sz="2800" dirty="0">
              <a:latin typeface="AR Heiti Bold Big5" pitchFamily="49" charset="-120"/>
              <a:ea typeface="AR Heiti Bold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cdn.biblicalarchaeology.org/wp-content/uploads/tell-el-kharr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blog.roodo.com/anncharles/6f5235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686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228600"/>
            <a:ext cx="433965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AR Maokai Heavy Big5" pitchFamily="49" charset="-120"/>
                <a:ea typeface="AR Maokai Heavy Big5" pitchFamily="49" charset="-120"/>
              </a:rPr>
              <a:t>發現死海古卷的洞穴</a:t>
            </a:r>
            <a:endParaRPr lang="en-US" sz="36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www.equiptoserve.org/static/images/CHT/holyland2-qumran-larg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562600" y="304800"/>
            <a:ext cx="295465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AR Maokai Heavy Big5" pitchFamily="49" charset="-120"/>
                <a:ea typeface="AR Maokai Heavy Big5" pitchFamily="49" charset="-120"/>
              </a:rPr>
              <a:t>昆蘭社群遺跡</a:t>
            </a:r>
            <a:endParaRPr lang="en-US" sz="36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256</Words>
  <Application>Microsoft Office PowerPoint</Application>
  <PresentationFormat>On-screen Show 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新時代的見證人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Chou</dc:creator>
  <cp:lastModifiedBy>Jonathan</cp:lastModifiedBy>
  <cp:revision>3</cp:revision>
  <dcterms:created xsi:type="dcterms:W3CDTF">2016-01-15T06:22:45Z</dcterms:created>
  <dcterms:modified xsi:type="dcterms:W3CDTF">2016-01-31T01:40:03Z</dcterms:modified>
</cp:coreProperties>
</file>