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64" r:id="rId2"/>
    <p:sldId id="277" r:id="rId3"/>
    <p:sldId id="270" r:id="rId4"/>
    <p:sldId id="265" r:id="rId5"/>
    <p:sldId id="256" r:id="rId6"/>
    <p:sldId id="272" r:id="rId7"/>
    <p:sldId id="27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7F8D1-B434-4228-9F70-9C30AF3D1B85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4B0AD9D-7243-4EED-9F68-0E0804E80475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zh-TW" altLang="en-US" sz="3600" b="1" dirty="0" smtClean="0">
              <a:latin typeface="AR Kaiti Medium Big5" pitchFamily="49" charset="-120"/>
              <a:ea typeface="AR Kaiti Medium Big5" pitchFamily="49" charset="-120"/>
            </a:rPr>
            <a:t>路加福音</a:t>
          </a:r>
          <a:r>
            <a:rPr lang="en-US" sz="3600" b="1" dirty="0" smtClean="0">
              <a:latin typeface="AR Kaiti Medium Big5" pitchFamily="49" charset="-120"/>
              <a:ea typeface="AR Kaiti Medium Big5" pitchFamily="49" charset="-120"/>
            </a:rPr>
            <a:t>4:14</a:t>
          </a:r>
          <a:endParaRPr lang="en-US" sz="3600" dirty="0"/>
        </a:p>
      </dgm:t>
    </dgm:pt>
    <dgm:pt modelId="{831A49EE-656A-4DAD-A1AB-18AD1E66856D}" type="parTrans" cxnId="{73405433-074F-499E-8B51-5D471CC9CAA0}">
      <dgm:prSet/>
      <dgm:spPr/>
      <dgm:t>
        <a:bodyPr/>
        <a:lstStyle/>
        <a:p>
          <a:endParaRPr lang="en-US" sz="3600"/>
        </a:p>
      </dgm:t>
    </dgm:pt>
    <dgm:pt modelId="{261DC6EA-7698-48F6-AE3B-C476C66C1DF7}" type="sibTrans" cxnId="{73405433-074F-499E-8B51-5D471CC9CAA0}">
      <dgm:prSet/>
      <dgm:spPr/>
      <dgm:t>
        <a:bodyPr/>
        <a:lstStyle/>
        <a:p>
          <a:endParaRPr lang="en-US" sz="3600"/>
        </a:p>
      </dgm:t>
    </dgm:pt>
    <dgm:pt modelId="{4601FED1-1A92-4ED8-ABEC-978FDE63A222}">
      <dgm:prSet phldrT="[Text]" custT="1"/>
      <dgm:spPr/>
      <dgm:t>
        <a:bodyPr/>
        <a:lstStyle/>
        <a:p>
          <a:r>
            <a:rPr lang="zh-TW" altLang="en-US" sz="3600" b="1" dirty="0" smtClean="0">
              <a:latin typeface="AR Kaiti Medium Big5" pitchFamily="49" charset="-120"/>
              <a:ea typeface="AR Kaiti Medium Big5" pitchFamily="49" charset="-120"/>
            </a:rPr>
            <a:t>耶穌滿有聖靈的能力</a:t>
          </a:r>
          <a:endParaRPr lang="en-US" sz="3600" dirty="0"/>
        </a:p>
      </dgm:t>
    </dgm:pt>
    <dgm:pt modelId="{424CB7BE-0186-43CC-9619-488F50467E1E}" type="parTrans" cxnId="{A196ED29-EBAC-424B-BC40-1CD8F845C2A2}">
      <dgm:prSet/>
      <dgm:spPr/>
      <dgm:t>
        <a:bodyPr/>
        <a:lstStyle/>
        <a:p>
          <a:endParaRPr lang="en-US" sz="3600"/>
        </a:p>
      </dgm:t>
    </dgm:pt>
    <dgm:pt modelId="{8B7B2B6C-4048-4311-BB5A-CC7A65EDE2A9}" type="sibTrans" cxnId="{A196ED29-EBAC-424B-BC40-1CD8F845C2A2}">
      <dgm:prSet/>
      <dgm:spPr/>
      <dgm:t>
        <a:bodyPr/>
        <a:lstStyle/>
        <a:p>
          <a:endParaRPr lang="en-US" sz="3600"/>
        </a:p>
      </dgm:t>
    </dgm:pt>
    <dgm:pt modelId="{E531A003-7305-4C3E-9108-842C2958849D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zh-TW" altLang="en-US" sz="3600" b="1" dirty="0" smtClean="0">
              <a:latin typeface="AR Kaiti Medium Big5" pitchFamily="49" charset="-120"/>
              <a:ea typeface="AR Kaiti Medium Big5" pitchFamily="49" charset="-120"/>
            </a:rPr>
            <a:t>路加福音</a:t>
          </a:r>
          <a:r>
            <a:rPr lang="en-US" altLang="en-US" sz="3600" b="1" dirty="0" smtClean="0">
              <a:latin typeface="AR Kaiti Medium Big5" pitchFamily="49" charset="-120"/>
              <a:ea typeface="AR Kaiti Medium Big5" pitchFamily="49" charset="-120"/>
            </a:rPr>
            <a:t>4:1</a:t>
          </a:r>
          <a:endParaRPr lang="en-US" sz="3600" dirty="0"/>
        </a:p>
      </dgm:t>
    </dgm:pt>
    <dgm:pt modelId="{D19924AB-A7EE-465F-B66A-9DA5D54FA35B}" type="parTrans" cxnId="{F9264D0F-266C-458D-8378-3947FE32848D}">
      <dgm:prSet/>
      <dgm:spPr/>
      <dgm:t>
        <a:bodyPr/>
        <a:lstStyle/>
        <a:p>
          <a:endParaRPr lang="en-US" sz="3600"/>
        </a:p>
      </dgm:t>
    </dgm:pt>
    <dgm:pt modelId="{61897616-08A4-4E0C-A12F-416418DC655E}" type="sibTrans" cxnId="{F9264D0F-266C-458D-8378-3947FE32848D}">
      <dgm:prSet/>
      <dgm:spPr/>
      <dgm:t>
        <a:bodyPr/>
        <a:lstStyle/>
        <a:p>
          <a:endParaRPr lang="en-US" sz="3600"/>
        </a:p>
      </dgm:t>
    </dgm:pt>
    <dgm:pt modelId="{0BD57511-96D8-41EF-BA13-10BFD7D31A3E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sz="3600" b="1" dirty="0" smtClean="0">
              <a:latin typeface="AR Kaiti Medium Big5" pitchFamily="49" charset="-120"/>
              <a:ea typeface="AR Kaiti Medium Big5" pitchFamily="49" charset="-120"/>
            </a:rPr>
            <a:t>耶穌被聖靈充滿</a:t>
          </a:r>
          <a:endParaRPr lang="en-US" sz="3600" dirty="0"/>
        </a:p>
      </dgm:t>
    </dgm:pt>
    <dgm:pt modelId="{C1821BE7-D62E-4DB7-BDC3-005111F0F9EB}" type="parTrans" cxnId="{C25ECB48-B4F6-462B-A99D-653DE7B59486}">
      <dgm:prSet/>
      <dgm:spPr/>
      <dgm:t>
        <a:bodyPr/>
        <a:lstStyle/>
        <a:p>
          <a:endParaRPr lang="en-US" sz="3600"/>
        </a:p>
      </dgm:t>
    </dgm:pt>
    <dgm:pt modelId="{2FC26E98-FFEB-461E-9663-FA1F5F1A31D1}" type="sibTrans" cxnId="{C25ECB48-B4F6-462B-A99D-653DE7B59486}">
      <dgm:prSet/>
      <dgm:spPr/>
      <dgm:t>
        <a:bodyPr/>
        <a:lstStyle/>
        <a:p>
          <a:endParaRPr lang="en-US" sz="3600"/>
        </a:p>
      </dgm:t>
    </dgm:pt>
    <dgm:pt modelId="{E76830D3-E265-4FB5-9F1B-5A694D8ACF52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zh-TW" altLang="en-US" sz="3600" b="1" baseline="30000" dirty="0" smtClean="0"/>
            <a:t> </a:t>
          </a:r>
          <a:r>
            <a:rPr lang="zh-TW" altLang="en-US" sz="3600" b="1" dirty="0" smtClean="0">
              <a:latin typeface="AR Kaiti Medium Big5" pitchFamily="49" charset="-120"/>
              <a:ea typeface="AR Kaiti Medium Big5" pitchFamily="49" charset="-120"/>
            </a:rPr>
            <a:t>路加福音</a:t>
          </a:r>
          <a:r>
            <a:rPr lang="en-US" altLang="zh-TW" sz="3600" b="1" dirty="0" smtClean="0">
              <a:latin typeface="AR Kaiti Medium Big5" pitchFamily="49" charset="-120"/>
              <a:ea typeface="AR Kaiti Medium Big5" pitchFamily="49" charset="-120"/>
            </a:rPr>
            <a:t>3:22</a:t>
          </a:r>
          <a:endParaRPr lang="en-US" sz="3600" dirty="0"/>
        </a:p>
      </dgm:t>
    </dgm:pt>
    <dgm:pt modelId="{424D89BB-DB53-42F7-8BFC-64ECD9A69320}" type="parTrans" cxnId="{11D94CAC-8B68-44C1-A1DE-59B8577F7C8F}">
      <dgm:prSet/>
      <dgm:spPr/>
      <dgm:t>
        <a:bodyPr/>
        <a:lstStyle/>
        <a:p>
          <a:endParaRPr lang="en-US" sz="3600"/>
        </a:p>
      </dgm:t>
    </dgm:pt>
    <dgm:pt modelId="{102E61E3-6DE8-46B2-91ED-C3A84A8CC21B}" type="sibTrans" cxnId="{11D94CAC-8B68-44C1-A1DE-59B8577F7C8F}">
      <dgm:prSet/>
      <dgm:spPr/>
      <dgm:t>
        <a:bodyPr/>
        <a:lstStyle/>
        <a:p>
          <a:endParaRPr lang="en-US" sz="3600"/>
        </a:p>
      </dgm:t>
    </dgm:pt>
    <dgm:pt modelId="{DE3AD36E-5DC5-4600-8F0F-85035EAA34D5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TW" altLang="en-US" sz="3600" b="1" dirty="0" smtClean="0">
              <a:latin typeface="AR Kaiti Medium Big5" pitchFamily="49" charset="-120"/>
              <a:ea typeface="AR Kaiti Medium Big5" pitchFamily="49" charset="-120"/>
            </a:rPr>
            <a:t>聖靈降臨在他身上，形狀彷彿鴿子</a:t>
          </a:r>
          <a:endParaRPr lang="en-US" sz="3600" dirty="0"/>
        </a:p>
      </dgm:t>
    </dgm:pt>
    <dgm:pt modelId="{66B0745E-4E59-47BA-8F46-BB0CC0FB9FEB}" type="parTrans" cxnId="{18F515DD-DFFC-447D-A4E1-B37D1B67EF46}">
      <dgm:prSet/>
      <dgm:spPr/>
      <dgm:t>
        <a:bodyPr/>
        <a:lstStyle/>
        <a:p>
          <a:endParaRPr lang="en-US" sz="3600"/>
        </a:p>
      </dgm:t>
    </dgm:pt>
    <dgm:pt modelId="{60A4D453-6F39-4AC9-B127-D8FC01BAF0BA}" type="sibTrans" cxnId="{18F515DD-DFFC-447D-A4E1-B37D1B67EF46}">
      <dgm:prSet/>
      <dgm:spPr/>
      <dgm:t>
        <a:bodyPr/>
        <a:lstStyle/>
        <a:p>
          <a:endParaRPr lang="en-US" sz="3600"/>
        </a:p>
      </dgm:t>
    </dgm:pt>
    <dgm:pt modelId="{512F8155-3CDD-4A39-9529-01A80151BC24}" type="pres">
      <dgm:prSet presAssocID="{F3E7F8D1-B434-4228-9F70-9C30AF3D1B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3BE7ED-E9A3-4F0B-AC66-089C15713B64}" type="pres">
      <dgm:prSet presAssocID="{E76830D3-E265-4FB5-9F1B-5A694D8ACF52}" presName="boxAndChildren" presStyleCnt="0"/>
      <dgm:spPr/>
    </dgm:pt>
    <dgm:pt modelId="{BCABB634-5D68-4436-A97A-73E67A95CDDF}" type="pres">
      <dgm:prSet presAssocID="{E76830D3-E265-4FB5-9F1B-5A694D8ACF52}" presName="parentTextBox" presStyleLbl="node1" presStyleIdx="0" presStyleCnt="3"/>
      <dgm:spPr/>
      <dgm:t>
        <a:bodyPr/>
        <a:lstStyle/>
        <a:p>
          <a:endParaRPr lang="en-US"/>
        </a:p>
      </dgm:t>
    </dgm:pt>
    <dgm:pt modelId="{98C17C61-DBA0-492F-9E0B-2DD7C06DF370}" type="pres">
      <dgm:prSet presAssocID="{E76830D3-E265-4FB5-9F1B-5A694D8ACF52}" presName="entireBox" presStyleLbl="node1" presStyleIdx="0" presStyleCnt="3"/>
      <dgm:spPr/>
      <dgm:t>
        <a:bodyPr/>
        <a:lstStyle/>
        <a:p>
          <a:endParaRPr lang="en-US"/>
        </a:p>
      </dgm:t>
    </dgm:pt>
    <dgm:pt modelId="{46F2B929-7D78-46ED-9A68-D168468D5D59}" type="pres">
      <dgm:prSet presAssocID="{E76830D3-E265-4FB5-9F1B-5A694D8ACF52}" presName="descendantBox" presStyleCnt="0"/>
      <dgm:spPr/>
    </dgm:pt>
    <dgm:pt modelId="{42B76DEA-7EBE-4DE1-88DE-A2AD1DBFAA81}" type="pres">
      <dgm:prSet presAssocID="{DE3AD36E-5DC5-4600-8F0F-85035EAA34D5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CA88-FD12-430A-8A41-0ED1177FC2CD}" type="pres">
      <dgm:prSet presAssocID="{61897616-08A4-4E0C-A12F-416418DC655E}" presName="sp" presStyleCnt="0"/>
      <dgm:spPr/>
    </dgm:pt>
    <dgm:pt modelId="{EE662F6F-5C4B-40DA-A5DF-0D145815CB8E}" type="pres">
      <dgm:prSet presAssocID="{E531A003-7305-4C3E-9108-842C2958849D}" presName="arrowAndChildren" presStyleCnt="0"/>
      <dgm:spPr/>
    </dgm:pt>
    <dgm:pt modelId="{FE172CFB-6E8D-40CD-AF02-3A66A419AED1}" type="pres">
      <dgm:prSet presAssocID="{E531A003-7305-4C3E-9108-842C2958849D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5D7113F3-5958-4336-A495-6E4285AE5B37}" type="pres">
      <dgm:prSet presAssocID="{E531A003-7305-4C3E-9108-842C2958849D}" presName="arrow" presStyleLbl="node1" presStyleIdx="1" presStyleCnt="3"/>
      <dgm:spPr/>
      <dgm:t>
        <a:bodyPr/>
        <a:lstStyle/>
        <a:p>
          <a:endParaRPr lang="en-US"/>
        </a:p>
      </dgm:t>
    </dgm:pt>
    <dgm:pt modelId="{CA581D48-F2E1-4608-8259-6BAD5B26056B}" type="pres">
      <dgm:prSet presAssocID="{E531A003-7305-4C3E-9108-842C2958849D}" presName="descendantArrow" presStyleCnt="0"/>
      <dgm:spPr/>
    </dgm:pt>
    <dgm:pt modelId="{A08E1ABD-B99D-416C-B931-FA1C07BBA8BA}" type="pres">
      <dgm:prSet presAssocID="{0BD57511-96D8-41EF-BA13-10BFD7D31A3E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03534-87DF-4C0F-8939-C812ACF0003A}" type="pres">
      <dgm:prSet presAssocID="{261DC6EA-7698-48F6-AE3B-C476C66C1DF7}" presName="sp" presStyleCnt="0"/>
      <dgm:spPr/>
    </dgm:pt>
    <dgm:pt modelId="{315FD4EB-4565-4DA3-9CC3-AA904E7EDC0D}" type="pres">
      <dgm:prSet presAssocID="{B4B0AD9D-7243-4EED-9F68-0E0804E80475}" presName="arrowAndChildren" presStyleCnt="0"/>
      <dgm:spPr/>
    </dgm:pt>
    <dgm:pt modelId="{99C8D123-FF99-4DAC-8012-3582BDE41156}" type="pres">
      <dgm:prSet presAssocID="{B4B0AD9D-7243-4EED-9F68-0E0804E80475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E43AF5D6-FFA2-4B8F-BA4C-5E0CDD7636C1}" type="pres">
      <dgm:prSet presAssocID="{B4B0AD9D-7243-4EED-9F68-0E0804E80475}" presName="arrow" presStyleLbl="node1" presStyleIdx="2" presStyleCnt="3"/>
      <dgm:spPr/>
      <dgm:t>
        <a:bodyPr/>
        <a:lstStyle/>
        <a:p>
          <a:endParaRPr lang="en-US"/>
        </a:p>
      </dgm:t>
    </dgm:pt>
    <dgm:pt modelId="{B3B4FCE5-68F3-4DB8-96E7-E099CA944C40}" type="pres">
      <dgm:prSet presAssocID="{B4B0AD9D-7243-4EED-9F68-0E0804E80475}" presName="descendantArrow" presStyleCnt="0"/>
      <dgm:spPr/>
    </dgm:pt>
    <dgm:pt modelId="{BB707068-78D9-491E-B22F-6CFFC2670BC5}" type="pres">
      <dgm:prSet presAssocID="{4601FED1-1A92-4ED8-ABEC-978FDE63A222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5C6BEE-DF44-4861-A220-7599538218B8}" type="presOf" srcId="{4601FED1-1A92-4ED8-ABEC-978FDE63A222}" destId="{BB707068-78D9-491E-B22F-6CFFC2670BC5}" srcOrd="0" destOrd="0" presId="urn:microsoft.com/office/officeart/2005/8/layout/process4"/>
    <dgm:cxn modelId="{C25ECB48-B4F6-462B-A99D-653DE7B59486}" srcId="{E531A003-7305-4C3E-9108-842C2958849D}" destId="{0BD57511-96D8-41EF-BA13-10BFD7D31A3E}" srcOrd="0" destOrd="0" parTransId="{C1821BE7-D62E-4DB7-BDC3-005111F0F9EB}" sibTransId="{2FC26E98-FFEB-461E-9663-FA1F5F1A31D1}"/>
    <dgm:cxn modelId="{11D94CAC-8B68-44C1-A1DE-59B8577F7C8F}" srcId="{F3E7F8D1-B434-4228-9F70-9C30AF3D1B85}" destId="{E76830D3-E265-4FB5-9F1B-5A694D8ACF52}" srcOrd="2" destOrd="0" parTransId="{424D89BB-DB53-42F7-8BFC-64ECD9A69320}" sibTransId="{102E61E3-6DE8-46B2-91ED-C3A84A8CC21B}"/>
    <dgm:cxn modelId="{A196ED29-EBAC-424B-BC40-1CD8F845C2A2}" srcId="{B4B0AD9D-7243-4EED-9F68-0E0804E80475}" destId="{4601FED1-1A92-4ED8-ABEC-978FDE63A222}" srcOrd="0" destOrd="0" parTransId="{424CB7BE-0186-43CC-9619-488F50467E1E}" sibTransId="{8B7B2B6C-4048-4311-BB5A-CC7A65EDE2A9}"/>
    <dgm:cxn modelId="{34C911DF-A2BD-4D4F-89B1-27A245510287}" type="presOf" srcId="{E76830D3-E265-4FB5-9F1B-5A694D8ACF52}" destId="{98C17C61-DBA0-492F-9E0B-2DD7C06DF370}" srcOrd="1" destOrd="0" presId="urn:microsoft.com/office/officeart/2005/8/layout/process4"/>
    <dgm:cxn modelId="{F9264D0F-266C-458D-8378-3947FE32848D}" srcId="{F3E7F8D1-B434-4228-9F70-9C30AF3D1B85}" destId="{E531A003-7305-4C3E-9108-842C2958849D}" srcOrd="1" destOrd="0" parTransId="{D19924AB-A7EE-465F-B66A-9DA5D54FA35B}" sibTransId="{61897616-08A4-4E0C-A12F-416418DC655E}"/>
    <dgm:cxn modelId="{32954E5D-5DA1-4E5C-8512-A25D7D5A5780}" type="presOf" srcId="{E531A003-7305-4C3E-9108-842C2958849D}" destId="{FE172CFB-6E8D-40CD-AF02-3A66A419AED1}" srcOrd="0" destOrd="0" presId="urn:microsoft.com/office/officeart/2005/8/layout/process4"/>
    <dgm:cxn modelId="{9B43C343-8211-4E07-872D-AD91E5DF07A2}" type="presOf" srcId="{F3E7F8D1-B434-4228-9F70-9C30AF3D1B85}" destId="{512F8155-3CDD-4A39-9529-01A80151BC24}" srcOrd="0" destOrd="0" presId="urn:microsoft.com/office/officeart/2005/8/layout/process4"/>
    <dgm:cxn modelId="{23B2A1E3-3314-4817-9912-7322C0117F59}" type="presOf" srcId="{0BD57511-96D8-41EF-BA13-10BFD7D31A3E}" destId="{A08E1ABD-B99D-416C-B931-FA1C07BBA8BA}" srcOrd="0" destOrd="0" presId="urn:microsoft.com/office/officeart/2005/8/layout/process4"/>
    <dgm:cxn modelId="{236C4BC7-A739-4A96-BACE-7A976C74FB51}" type="presOf" srcId="{B4B0AD9D-7243-4EED-9F68-0E0804E80475}" destId="{99C8D123-FF99-4DAC-8012-3582BDE41156}" srcOrd="0" destOrd="0" presId="urn:microsoft.com/office/officeart/2005/8/layout/process4"/>
    <dgm:cxn modelId="{73405433-074F-499E-8B51-5D471CC9CAA0}" srcId="{F3E7F8D1-B434-4228-9F70-9C30AF3D1B85}" destId="{B4B0AD9D-7243-4EED-9F68-0E0804E80475}" srcOrd="0" destOrd="0" parTransId="{831A49EE-656A-4DAD-A1AB-18AD1E66856D}" sibTransId="{261DC6EA-7698-48F6-AE3B-C476C66C1DF7}"/>
    <dgm:cxn modelId="{F81AA43A-0B93-4E51-928A-EDD8D182FBCD}" type="presOf" srcId="{DE3AD36E-5DC5-4600-8F0F-85035EAA34D5}" destId="{42B76DEA-7EBE-4DE1-88DE-A2AD1DBFAA81}" srcOrd="0" destOrd="0" presId="urn:microsoft.com/office/officeart/2005/8/layout/process4"/>
    <dgm:cxn modelId="{BF8AA784-5E66-4916-A6DE-441DF74EAF27}" type="presOf" srcId="{E76830D3-E265-4FB5-9F1B-5A694D8ACF52}" destId="{BCABB634-5D68-4436-A97A-73E67A95CDDF}" srcOrd="0" destOrd="0" presId="urn:microsoft.com/office/officeart/2005/8/layout/process4"/>
    <dgm:cxn modelId="{18F515DD-DFFC-447D-A4E1-B37D1B67EF46}" srcId="{E76830D3-E265-4FB5-9F1B-5A694D8ACF52}" destId="{DE3AD36E-5DC5-4600-8F0F-85035EAA34D5}" srcOrd="0" destOrd="0" parTransId="{66B0745E-4E59-47BA-8F46-BB0CC0FB9FEB}" sibTransId="{60A4D453-6F39-4AC9-B127-D8FC01BAF0BA}"/>
    <dgm:cxn modelId="{6BB8485C-147D-4A63-91E9-C141807683C1}" type="presOf" srcId="{E531A003-7305-4C3E-9108-842C2958849D}" destId="{5D7113F3-5958-4336-A495-6E4285AE5B37}" srcOrd="1" destOrd="0" presId="urn:microsoft.com/office/officeart/2005/8/layout/process4"/>
    <dgm:cxn modelId="{89F16048-AEBC-46A5-BB91-D924BE6C119C}" type="presOf" srcId="{B4B0AD9D-7243-4EED-9F68-0E0804E80475}" destId="{E43AF5D6-FFA2-4B8F-BA4C-5E0CDD7636C1}" srcOrd="1" destOrd="0" presId="urn:microsoft.com/office/officeart/2005/8/layout/process4"/>
    <dgm:cxn modelId="{B778B99B-DF6E-48AF-8D2F-F2BD6C628635}" type="presParOf" srcId="{512F8155-3CDD-4A39-9529-01A80151BC24}" destId="{D73BE7ED-E9A3-4F0B-AC66-089C15713B64}" srcOrd="0" destOrd="0" presId="urn:microsoft.com/office/officeart/2005/8/layout/process4"/>
    <dgm:cxn modelId="{0C859260-98D7-437C-BB41-93ED8426C930}" type="presParOf" srcId="{D73BE7ED-E9A3-4F0B-AC66-089C15713B64}" destId="{BCABB634-5D68-4436-A97A-73E67A95CDDF}" srcOrd="0" destOrd="0" presId="urn:microsoft.com/office/officeart/2005/8/layout/process4"/>
    <dgm:cxn modelId="{62373F6B-5F87-4CC0-8FF1-C8CCC97142DC}" type="presParOf" srcId="{D73BE7ED-E9A3-4F0B-AC66-089C15713B64}" destId="{98C17C61-DBA0-492F-9E0B-2DD7C06DF370}" srcOrd="1" destOrd="0" presId="urn:microsoft.com/office/officeart/2005/8/layout/process4"/>
    <dgm:cxn modelId="{8856C79E-5919-442D-9F2B-2FA9BAE3B07D}" type="presParOf" srcId="{D73BE7ED-E9A3-4F0B-AC66-089C15713B64}" destId="{46F2B929-7D78-46ED-9A68-D168468D5D59}" srcOrd="2" destOrd="0" presId="urn:microsoft.com/office/officeart/2005/8/layout/process4"/>
    <dgm:cxn modelId="{73C0E9CC-75B3-41D8-9FF1-F99AF4DB777F}" type="presParOf" srcId="{46F2B929-7D78-46ED-9A68-D168468D5D59}" destId="{42B76DEA-7EBE-4DE1-88DE-A2AD1DBFAA81}" srcOrd="0" destOrd="0" presId="urn:microsoft.com/office/officeart/2005/8/layout/process4"/>
    <dgm:cxn modelId="{244584EE-0776-404E-A5AD-73086E0A5F30}" type="presParOf" srcId="{512F8155-3CDD-4A39-9529-01A80151BC24}" destId="{628CCA88-FD12-430A-8A41-0ED1177FC2CD}" srcOrd="1" destOrd="0" presId="urn:microsoft.com/office/officeart/2005/8/layout/process4"/>
    <dgm:cxn modelId="{348D3432-F7C0-44A8-88F4-3CF0C100776F}" type="presParOf" srcId="{512F8155-3CDD-4A39-9529-01A80151BC24}" destId="{EE662F6F-5C4B-40DA-A5DF-0D145815CB8E}" srcOrd="2" destOrd="0" presId="urn:microsoft.com/office/officeart/2005/8/layout/process4"/>
    <dgm:cxn modelId="{0D1819EE-0B0D-4297-94C6-28AAD7AAAAAA}" type="presParOf" srcId="{EE662F6F-5C4B-40DA-A5DF-0D145815CB8E}" destId="{FE172CFB-6E8D-40CD-AF02-3A66A419AED1}" srcOrd="0" destOrd="0" presId="urn:microsoft.com/office/officeart/2005/8/layout/process4"/>
    <dgm:cxn modelId="{99772786-EAE3-4589-927A-64854E699F74}" type="presParOf" srcId="{EE662F6F-5C4B-40DA-A5DF-0D145815CB8E}" destId="{5D7113F3-5958-4336-A495-6E4285AE5B37}" srcOrd="1" destOrd="0" presId="urn:microsoft.com/office/officeart/2005/8/layout/process4"/>
    <dgm:cxn modelId="{C3995DAE-B9B1-4E55-9128-8E6D22819755}" type="presParOf" srcId="{EE662F6F-5C4B-40DA-A5DF-0D145815CB8E}" destId="{CA581D48-F2E1-4608-8259-6BAD5B26056B}" srcOrd="2" destOrd="0" presId="urn:microsoft.com/office/officeart/2005/8/layout/process4"/>
    <dgm:cxn modelId="{5E3A697E-5C5E-4782-A98D-AA1665B8F4CC}" type="presParOf" srcId="{CA581D48-F2E1-4608-8259-6BAD5B26056B}" destId="{A08E1ABD-B99D-416C-B931-FA1C07BBA8BA}" srcOrd="0" destOrd="0" presId="urn:microsoft.com/office/officeart/2005/8/layout/process4"/>
    <dgm:cxn modelId="{A4310165-A7FD-42DC-8796-0D9CE8961F62}" type="presParOf" srcId="{512F8155-3CDD-4A39-9529-01A80151BC24}" destId="{CE803534-87DF-4C0F-8939-C812ACF0003A}" srcOrd="3" destOrd="0" presId="urn:microsoft.com/office/officeart/2005/8/layout/process4"/>
    <dgm:cxn modelId="{6AA53C1A-5E29-46BF-B573-EAF914360755}" type="presParOf" srcId="{512F8155-3CDD-4A39-9529-01A80151BC24}" destId="{315FD4EB-4565-4DA3-9CC3-AA904E7EDC0D}" srcOrd="4" destOrd="0" presId="urn:microsoft.com/office/officeart/2005/8/layout/process4"/>
    <dgm:cxn modelId="{F5C57778-32AF-473D-AFA7-C8ACC8AC01C0}" type="presParOf" srcId="{315FD4EB-4565-4DA3-9CC3-AA904E7EDC0D}" destId="{99C8D123-FF99-4DAC-8012-3582BDE41156}" srcOrd="0" destOrd="0" presId="urn:microsoft.com/office/officeart/2005/8/layout/process4"/>
    <dgm:cxn modelId="{E797A557-5257-4754-8446-D4B525ECC1B1}" type="presParOf" srcId="{315FD4EB-4565-4DA3-9CC3-AA904E7EDC0D}" destId="{E43AF5D6-FFA2-4B8F-BA4C-5E0CDD7636C1}" srcOrd="1" destOrd="0" presId="urn:microsoft.com/office/officeart/2005/8/layout/process4"/>
    <dgm:cxn modelId="{D0B4ACFF-1B35-4DCC-94C0-C254B789EC0D}" type="presParOf" srcId="{315FD4EB-4565-4DA3-9CC3-AA904E7EDC0D}" destId="{B3B4FCE5-68F3-4DB8-96E7-E099CA944C40}" srcOrd="2" destOrd="0" presId="urn:microsoft.com/office/officeart/2005/8/layout/process4"/>
    <dgm:cxn modelId="{47D9AFFC-BB94-4CA8-814F-7378F8E6494E}" type="presParOf" srcId="{B3B4FCE5-68F3-4DB8-96E7-E099CA944C40}" destId="{BB707068-78D9-491E-B22F-6CFFC2670BC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9825C3-C8C1-4231-B017-D48F52ED40F2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682EA04-F540-4809-984F-AA6990A1B312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zh-TW" altLang="zh-TW" sz="4000" b="1" dirty="0" smtClean="0">
              <a:solidFill>
                <a:srgbClr val="C00000"/>
              </a:solidFill>
              <a:latin typeface="AR Kaiti Medium Big5" pitchFamily="49" charset="-120"/>
              <a:ea typeface="AR Kaiti Medium Big5" pitchFamily="49" charset="-120"/>
            </a:rPr>
            <a:t>熟悉</a:t>
          </a:r>
          <a:r>
            <a:rPr lang="zh-TW" sz="28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「</a:t>
          </a:r>
          <a:r>
            <a:rPr lang="en-US" sz="2800" b="1" baseline="300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22 </a:t>
          </a:r>
          <a:r>
            <a:rPr lang="zh-TW" sz="28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眾人都稱讚他，並稀奇他口中所出的恩言，又說：這不是約瑟的兒子麼？」 </a:t>
          </a:r>
          <a:endParaRPr lang="en-US" sz="2800" b="1" dirty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FDA0B553-BD3B-46A7-826B-232AEB47FF78}" type="parTrans" cxnId="{8F4522E2-E25F-4A89-B66E-2AD64E9B0C7C}">
      <dgm:prSet/>
      <dgm:spPr/>
      <dgm:t>
        <a:bodyPr/>
        <a:lstStyle/>
        <a:p>
          <a:endParaRPr lang="en-US" sz="40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1C22AFDB-34BF-4DA6-98E0-A93752DE6143}" type="sibTrans" cxnId="{8F4522E2-E25F-4A89-B66E-2AD64E9B0C7C}">
      <dgm:prSet/>
      <dgm:spPr/>
      <dgm:t>
        <a:bodyPr/>
        <a:lstStyle/>
        <a:p>
          <a:endParaRPr lang="en-US" sz="40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7ECA07A1-E939-469A-B895-621F5B46343E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zh-TW" altLang="zh-TW" sz="4000" b="1" dirty="0" smtClean="0">
              <a:solidFill>
                <a:srgbClr val="C00000"/>
              </a:solidFill>
              <a:latin typeface="AR Kaiti Medium Big5" pitchFamily="49" charset="-120"/>
              <a:ea typeface="AR Kaiti Medium Big5" pitchFamily="49" charset="-120"/>
            </a:rPr>
            <a:t>特權</a:t>
          </a:r>
          <a:r>
            <a:rPr lang="zh-TW" sz="28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「</a:t>
          </a:r>
          <a:r>
            <a:rPr lang="en-US" sz="2800" b="1" baseline="300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23 </a:t>
          </a:r>
          <a:r>
            <a:rPr lang="zh-TW" sz="28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耶穌對他們說：你們必引這俗語向我說：醫生，你醫治自己吧！我們聽見你在迦百農所行的事，也當行在你自己家鄉裡！」</a:t>
          </a:r>
          <a:endParaRPr lang="en-US" sz="2800" dirty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B7C79F4F-DF83-4006-B717-AFDAA55506B9}" type="parTrans" cxnId="{34CF47E5-1DC9-4A32-BACE-1B5C15327E91}">
      <dgm:prSet/>
      <dgm:spPr/>
      <dgm:t>
        <a:bodyPr/>
        <a:lstStyle/>
        <a:p>
          <a:endParaRPr lang="en-US" sz="40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39E657C4-4AAC-48BC-9DBC-922F79EE1EC5}" type="sibTrans" cxnId="{34CF47E5-1DC9-4A32-BACE-1B5C15327E91}">
      <dgm:prSet/>
      <dgm:spPr/>
      <dgm:t>
        <a:bodyPr/>
        <a:lstStyle/>
        <a:p>
          <a:endParaRPr lang="en-US" sz="40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21905C40-3689-4835-9373-4D6FE5676DBC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TW" altLang="zh-TW" sz="4000" b="1" dirty="0" smtClean="0">
              <a:solidFill>
                <a:srgbClr val="C00000"/>
              </a:solidFill>
              <a:latin typeface="AR Kaiti Medium Big5" pitchFamily="49" charset="-120"/>
              <a:ea typeface="AR Kaiti Medium Big5" pitchFamily="49" charset="-120"/>
            </a:rPr>
            <a:t>拒絕</a:t>
          </a:r>
          <a:r>
            <a:rPr lang="zh-TW" sz="28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「</a:t>
          </a:r>
          <a:r>
            <a:rPr lang="en-US" sz="28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24 </a:t>
          </a:r>
          <a:r>
            <a:rPr lang="zh-TW" sz="28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又說：我實在告訴你們：沒有先知在自己家鄉被人悅納的。」</a:t>
          </a:r>
          <a:endParaRPr lang="en-US" sz="2800" b="1" dirty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8B776967-3080-4236-B511-B9F77A3E9EFF}" type="parTrans" cxnId="{ABA2BF2F-D372-4767-9041-7C1B540CE52D}">
      <dgm:prSet/>
      <dgm:spPr/>
      <dgm:t>
        <a:bodyPr/>
        <a:lstStyle/>
        <a:p>
          <a:endParaRPr lang="en-US" sz="40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B8CB5FF5-7103-4932-BC0A-23E5866AE220}" type="sibTrans" cxnId="{ABA2BF2F-D372-4767-9041-7C1B540CE52D}">
      <dgm:prSet/>
      <dgm:spPr/>
      <dgm:t>
        <a:bodyPr/>
        <a:lstStyle/>
        <a:p>
          <a:endParaRPr lang="en-US" sz="40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894F21EB-97CE-4E1D-9E86-AE01F77308D2}" type="pres">
      <dgm:prSet presAssocID="{0B9825C3-C8C1-4231-B017-D48F52ED40F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AF7E5A-D50B-411E-8B8B-14E895874A2A}" type="pres">
      <dgm:prSet presAssocID="{4682EA04-F540-4809-984F-AA6990A1B312}" presName="parentLin" presStyleCnt="0"/>
      <dgm:spPr/>
    </dgm:pt>
    <dgm:pt modelId="{1EAB0E70-9D45-4922-BCEE-AF626C4EF5FD}" type="pres">
      <dgm:prSet presAssocID="{4682EA04-F540-4809-984F-AA6990A1B31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2E414F9-6BCC-4B4B-A4E8-30C23072A95F}" type="pres">
      <dgm:prSet presAssocID="{4682EA04-F540-4809-984F-AA6990A1B312}" presName="parentText" presStyleLbl="node1" presStyleIdx="0" presStyleCnt="3" custScaleX="1321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634B7-1A07-4F8E-AC80-802F63656A79}" type="pres">
      <dgm:prSet presAssocID="{4682EA04-F540-4809-984F-AA6990A1B312}" presName="negativeSpace" presStyleCnt="0"/>
      <dgm:spPr/>
    </dgm:pt>
    <dgm:pt modelId="{554A6562-0B62-4193-BFAF-54E345A11A1D}" type="pres">
      <dgm:prSet presAssocID="{4682EA04-F540-4809-984F-AA6990A1B312}" presName="childText" presStyleLbl="conFgAcc1" presStyleIdx="0" presStyleCnt="3">
        <dgm:presLayoutVars>
          <dgm:bulletEnabled val="1"/>
        </dgm:presLayoutVars>
      </dgm:prSet>
      <dgm:spPr/>
    </dgm:pt>
    <dgm:pt modelId="{68CEB7BD-2DE3-4963-9E68-E2DAD6405ECB}" type="pres">
      <dgm:prSet presAssocID="{1C22AFDB-34BF-4DA6-98E0-A93752DE6143}" presName="spaceBetweenRectangles" presStyleCnt="0"/>
      <dgm:spPr/>
    </dgm:pt>
    <dgm:pt modelId="{CBF9E856-F075-47AA-A7ED-0C74BFBC1B2F}" type="pres">
      <dgm:prSet presAssocID="{7ECA07A1-E939-469A-B895-621F5B46343E}" presName="parentLin" presStyleCnt="0"/>
      <dgm:spPr/>
    </dgm:pt>
    <dgm:pt modelId="{F576CE69-A72F-43B3-859A-0078535EB89E}" type="pres">
      <dgm:prSet presAssocID="{7ECA07A1-E939-469A-B895-621F5B46343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B4850A9-8A6D-4862-BED3-C00568ED80BE}" type="pres">
      <dgm:prSet presAssocID="{7ECA07A1-E939-469A-B895-621F5B46343E}" presName="parentText" presStyleLbl="node1" presStyleIdx="1" presStyleCnt="3" custScaleX="1321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90F56-67FA-4FAE-BF25-F0079612890C}" type="pres">
      <dgm:prSet presAssocID="{7ECA07A1-E939-469A-B895-621F5B46343E}" presName="negativeSpace" presStyleCnt="0"/>
      <dgm:spPr/>
    </dgm:pt>
    <dgm:pt modelId="{F511F34A-2B1B-4892-AE16-75795F1EE893}" type="pres">
      <dgm:prSet presAssocID="{7ECA07A1-E939-469A-B895-621F5B46343E}" presName="childText" presStyleLbl="conFgAcc1" presStyleIdx="1" presStyleCnt="3">
        <dgm:presLayoutVars>
          <dgm:bulletEnabled val="1"/>
        </dgm:presLayoutVars>
      </dgm:prSet>
      <dgm:spPr/>
    </dgm:pt>
    <dgm:pt modelId="{A64FBA89-E971-44FA-AC96-08BD8D824192}" type="pres">
      <dgm:prSet presAssocID="{39E657C4-4AAC-48BC-9DBC-922F79EE1EC5}" presName="spaceBetweenRectangles" presStyleCnt="0"/>
      <dgm:spPr/>
    </dgm:pt>
    <dgm:pt modelId="{6C64AF16-62E4-4931-AD1B-903CCF4A0373}" type="pres">
      <dgm:prSet presAssocID="{21905C40-3689-4835-9373-4D6FE5676DBC}" presName="parentLin" presStyleCnt="0"/>
      <dgm:spPr/>
    </dgm:pt>
    <dgm:pt modelId="{130E9B2C-D936-40FD-9824-0AB5C2B9170A}" type="pres">
      <dgm:prSet presAssocID="{21905C40-3689-4835-9373-4D6FE5676DB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11B4C9B-6E07-412B-92B1-BC5761D4FE11}" type="pres">
      <dgm:prSet presAssocID="{21905C40-3689-4835-9373-4D6FE5676DBC}" presName="parentText" presStyleLbl="node1" presStyleIdx="2" presStyleCnt="3" custScaleX="1321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E0500-F251-4E83-944D-02ABC676FAA9}" type="pres">
      <dgm:prSet presAssocID="{21905C40-3689-4835-9373-4D6FE5676DBC}" presName="negativeSpace" presStyleCnt="0"/>
      <dgm:spPr/>
    </dgm:pt>
    <dgm:pt modelId="{91793463-A9B2-4602-A478-25ECB3E6FCA8}" type="pres">
      <dgm:prSet presAssocID="{21905C40-3689-4835-9373-4D6FE5676DB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751C3FE-1112-4243-B15C-EB55D8748CC9}" type="presOf" srcId="{4682EA04-F540-4809-984F-AA6990A1B312}" destId="{F2E414F9-6BCC-4B4B-A4E8-30C23072A95F}" srcOrd="1" destOrd="0" presId="urn:microsoft.com/office/officeart/2005/8/layout/list1"/>
    <dgm:cxn modelId="{407EAD40-7755-4701-A580-F508602C4655}" type="presOf" srcId="{7ECA07A1-E939-469A-B895-621F5B46343E}" destId="{F576CE69-A72F-43B3-859A-0078535EB89E}" srcOrd="0" destOrd="0" presId="urn:microsoft.com/office/officeart/2005/8/layout/list1"/>
    <dgm:cxn modelId="{2EF6A240-5979-4CD2-B477-9EDA8098CCB1}" type="presOf" srcId="{21905C40-3689-4835-9373-4D6FE5676DBC}" destId="{130E9B2C-D936-40FD-9824-0AB5C2B9170A}" srcOrd="0" destOrd="0" presId="urn:microsoft.com/office/officeart/2005/8/layout/list1"/>
    <dgm:cxn modelId="{2FBA8C0C-E47C-4AFD-8125-799981F02F6D}" type="presOf" srcId="{4682EA04-F540-4809-984F-AA6990A1B312}" destId="{1EAB0E70-9D45-4922-BCEE-AF626C4EF5FD}" srcOrd="0" destOrd="0" presId="urn:microsoft.com/office/officeart/2005/8/layout/list1"/>
    <dgm:cxn modelId="{CE5B6E3A-2975-4453-B29D-C8D87D1C3E2A}" type="presOf" srcId="{21905C40-3689-4835-9373-4D6FE5676DBC}" destId="{C11B4C9B-6E07-412B-92B1-BC5761D4FE11}" srcOrd="1" destOrd="0" presId="urn:microsoft.com/office/officeart/2005/8/layout/list1"/>
    <dgm:cxn modelId="{ABA2BF2F-D372-4767-9041-7C1B540CE52D}" srcId="{0B9825C3-C8C1-4231-B017-D48F52ED40F2}" destId="{21905C40-3689-4835-9373-4D6FE5676DBC}" srcOrd="2" destOrd="0" parTransId="{8B776967-3080-4236-B511-B9F77A3E9EFF}" sibTransId="{B8CB5FF5-7103-4932-BC0A-23E5866AE220}"/>
    <dgm:cxn modelId="{8F4522E2-E25F-4A89-B66E-2AD64E9B0C7C}" srcId="{0B9825C3-C8C1-4231-B017-D48F52ED40F2}" destId="{4682EA04-F540-4809-984F-AA6990A1B312}" srcOrd="0" destOrd="0" parTransId="{FDA0B553-BD3B-46A7-826B-232AEB47FF78}" sibTransId="{1C22AFDB-34BF-4DA6-98E0-A93752DE6143}"/>
    <dgm:cxn modelId="{34CF47E5-1DC9-4A32-BACE-1B5C15327E91}" srcId="{0B9825C3-C8C1-4231-B017-D48F52ED40F2}" destId="{7ECA07A1-E939-469A-B895-621F5B46343E}" srcOrd="1" destOrd="0" parTransId="{B7C79F4F-DF83-4006-B717-AFDAA55506B9}" sibTransId="{39E657C4-4AAC-48BC-9DBC-922F79EE1EC5}"/>
    <dgm:cxn modelId="{6C160C14-B166-4123-A201-D933B6957678}" type="presOf" srcId="{7ECA07A1-E939-469A-B895-621F5B46343E}" destId="{9B4850A9-8A6D-4862-BED3-C00568ED80BE}" srcOrd="1" destOrd="0" presId="urn:microsoft.com/office/officeart/2005/8/layout/list1"/>
    <dgm:cxn modelId="{AF173272-08CF-48F3-AE18-07A5E540AB79}" type="presOf" srcId="{0B9825C3-C8C1-4231-B017-D48F52ED40F2}" destId="{894F21EB-97CE-4E1D-9E86-AE01F77308D2}" srcOrd="0" destOrd="0" presId="urn:microsoft.com/office/officeart/2005/8/layout/list1"/>
    <dgm:cxn modelId="{0DCBE06E-28B2-4859-A500-BBAC92EC12F0}" type="presParOf" srcId="{894F21EB-97CE-4E1D-9E86-AE01F77308D2}" destId="{ECAF7E5A-D50B-411E-8B8B-14E895874A2A}" srcOrd="0" destOrd="0" presId="urn:microsoft.com/office/officeart/2005/8/layout/list1"/>
    <dgm:cxn modelId="{BF81E56E-83A2-4CC4-BC8A-16658D207683}" type="presParOf" srcId="{ECAF7E5A-D50B-411E-8B8B-14E895874A2A}" destId="{1EAB0E70-9D45-4922-BCEE-AF626C4EF5FD}" srcOrd="0" destOrd="0" presId="urn:microsoft.com/office/officeart/2005/8/layout/list1"/>
    <dgm:cxn modelId="{81E88625-56D3-431E-9D55-D6CC6C18D480}" type="presParOf" srcId="{ECAF7E5A-D50B-411E-8B8B-14E895874A2A}" destId="{F2E414F9-6BCC-4B4B-A4E8-30C23072A95F}" srcOrd="1" destOrd="0" presId="urn:microsoft.com/office/officeart/2005/8/layout/list1"/>
    <dgm:cxn modelId="{261AFAE6-7AD2-44B7-B44C-25808B7F21F7}" type="presParOf" srcId="{894F21EB-97CE-4E1D-9E86-AE01F77308D2}" destId="{E78634B7-1A07-4F8E-AC80-802F63656A79}" srcOrd="1" destOrd="0" presId="urn:microsoft.com/office/officeart/2005/8/layout/list1"/>
    <dgm:cxn modelId="{05EF8F84-F142-4966-BC6B-AA0DE7BE9A4B}" type="presParOf" srcId="{894F21EB-97CE-4E1D-9E86-AE01F77308D2}" destId="{554A6562-0B62-4193-BFAF-54E345A11A1D}" srcOrd="2" destOrd="0" presId="urn:microsoft.com/office/officeart/2005/8/layout/list1"/>
    <dgm:cxn modelId="{E4942E9D-13DD-4B30-996D-B873E8ADD60D}" type="presParOf" srcId="{894F21EB-97CE-4E1D-9E86-AE01F77308D2}" destId="{68CEB7BD-2DE3-4963-9E68-E2DAD6405ECB}" srcOrd="3" destOrd="0" presId="urn:microsoft.com/office/officeart/2005/8/layout/list1"/>
    <dgm:cxn modelId="{FD7BB415-4308-4B41-AD9F-C4291DC5E192}" type="presParOf" srcId="{894F21EB-97CE-4E1D-9E86-AE01F77308D2}" destId="{CBF9E856-F075-47AA-A7ED-0C74BFBC1B2F}" srcOrd="4" destOrd="0" presId="urn:microsoft.com/office/officeart/2005/8/layout/list1"/>
    <dgm:cxn modelId="{81114091-F0AC-452A-A5F9-9E19D343717C}" type="presParOf" srcId="{CBF9E856-F075-47AA-A7ED-0C74BFBC1B2F}" destId="{F576CE69-A72F-43B3-859A-0078535EB89E}" srcOrd="0" destOrd="0" presId="urn:microsoft.com/office/officeart/2005/8/layout/list1"/>
    <dgm:cxn modelId="{75C8EE33-7B1A-4415-957C-498E313D59E6}" type="presParOf" srcId="{CBF9E856-F075-47AA-A7ED-0C74BFBC1B2F}" destId="{9B4850A9-8A6D-4862-BED3-C00568ED80BE}" srcOrd="1" destOrd="0" presId="urn:microsoft.com/office/officeart/2005/8/layout/list1"/>
    <dgm:cxn modelId="{2B2D788C-C38C-4C90-B665-E4CD4B9CDF4D}" type="presParOf" srcId="{894F21EB-97CE-4E1D-9E86-AE01F77308D2}" destId="{3DD90F56-67FA-4FAE-BF25-F0079612890C}" srcOrd="5" destOrd="0" presId="urn:microsoft.com/office/officeart/2005/8/layout/list1"/>
    <dgm:cxn modelId="{A111EB8C-DA24-4359-950E-B7B5F8217C37}" type="presParOf" srcId="{894F21EB-97CE-4E1D-9E86-AE01F77308D2}" destId="{F511F34A-2B1B-4892-AE16-75795F1EE893}" srcOrd="6" destOrd="0" presId="urn:microsoft.com/office/officeart/2005/8/layout/list1"/>
    <dgm:cxn modelId="{63EC1E40-7EB3-4B1F-8018-58FCC0071170}" type="presParOf" srcId="{894F21EB-97CE-4E1D-9E86-AE01F77308D2}" destId="{A64FBA89-E971-44FA-AC96-08BD8D824192}" srcOrd="7" destOrd="0" presId="urn:microsoft.com/office/officeart/2005/8/layout/list1"/>
    <dgm:cxn modelId="{3DF3132C-09D3-4EBA-BB70-E9E6F19B1D38}" type="presParOf" srcId="{894F21EB-97CE-4E1D-9E86-AE01F77308D2}" destId="{6C64AF16-62E4-4931-AD1B-903CCF4A0373}" srcOrd="8" destOrd="0" presId="urn:microsoft.com/office/officeart/2005/8/layout/list1"/>
    <dgm:cxn modelId="{CAD1CEA2-00AB-4847-93E3-E1BA7123ED49}" type="presParOf" srcId="{6C64AF16-62E4-4931-AD1B-903CCF4A0373}" destId="{130E9B2C-D936-40FD-9824-0AB5C2B9170A}" srcOrd="0" destOrd="0" presId="urn:microsoft.com/office/officeart/2005/8/layout/list1"/>
    <dgm:cxn modelId="{BFC691B5-3CCF-4211-978C-A985A108C47C}" type="presParOf" srcId="{6C64AF16-62E4-4931-AD1B-903CCF4A0373}" destId="{C11B4C9B-6E07-412B-92B1-BC5761D4FE11}" srcOrd="1" destOrd="0" presId="urn:microsoft.com/office/officeart/2005/8/layout/list1"/>
    <dgm:cxn modelId="{79EBCAEA-C576-4D8B-822C-886658AB1EED}" type="presParOf" srcId="{894F21EB-97CE-4E1D-9E86-AE01F77308D2}" destId="{1AFE0500-F251-4E83-944D-02ABC676FAA9}" srcOrd="9" destOrd="0" presId="urn:microsoft.com/office/officeart/2005/8/layout/list1"/>
    <dgm:cxn modelId="{729EA8D9-01DE-4FF3-A178-02396E5C221A}" type="presParOf" srcId="{894F21EB-97CE-4E1D-9E86-AE01F77308D2}" destId="{91793463-A9B2-4602-A478-25ECB3E6FCA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0FB7DA-A7E6-418E-869E-8776DAF125A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4F20E1-8BDC-4FF3-B5EA-15ABEB56461A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zh-TW" sz="4800" dirty="0" smtClean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rPr>
            <a:t>耶穌服事動力</a:t>
          </a:r>
          <a:r>
            <a:rPr lang="en-US" sz="4800" dirty="0" smtClean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rPr>
            <a:t>—</a:t>
          </a:r>
          <a:r>
            <a:rPr lang="zh-TW" sz="4800" dirty="0" smtClean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rPr>
            <a:t>聖靈充滿</a:t>
          </a:r>
          <a:endParaRPr lang="en-US" sz="4800" dirty="0">
            <a:solidFill>
              <a:srgbClr val="C00000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7AEB014F-EACA-4D80-8F49-EE9BDB25D1E1}" type="parTrans" cxnId="{0B88FE17-33E2-4C8E-BB16-9E9963763873}">
      <dgm:prSet/>
      <dgm:spPr/>
      <dgm:t>
        <a:bodyPr/>
        <a:lstStyle/>
        <a:p>
          <a:endParaRPr lang="en-US" sz="4800">
            <a:latin typeface="AR Maokai Heavy Big5" pitchFamily="49" charset="-120"/>
            <a:ea typeface="AR Maokai Heavy Big5" pitchFamily="49" charset="-120"/>
          </a:endParaRPr>
        </a:p>
      </dgm:t>
    </dgm:pt>
    <dgm:pt modelId="{3B3F87D6-54AE-43C7-BCDB-B7587A7934B5}" type="sibTrans" cxnId="{0B88FE17-33E2-4C8E-BB16-9E9963763873}">
      <dgm:prSet/>
      <dgm:spPr/>
      <dgm:t>
        <a:bodyPr/>
        <a:lstStyle/>
        <a:p>
          <a:endParaRPr lang="en-US" sz="4800">
            <a:latin typeface="AR Maokai Heavy Big5" pitchFamily="49" charset="-120"/>
            <a:ea typeface="AR Maokai Heavy Big5" pitchFamily="49" charset="-120"/>
          </a:endParaRPr>
        </a:p>
      </dgm:t>
    </dgm:pt>
    <dgm:pt modelId="{233610A6-45DD-4761-A7E3-52C661000C7D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zh-TW" sz="4800" dirty="0" smtClean="0">
              <a:solidFill>
                <a:schemeClr val="tx2">
                  <a:lumMod val="75000"/>
                </a:schemeClr>
              </a:solidFill>
              <a:latin typeface="AR Maokai Heavy Big5" pitchFamily="49" charset="-120"/>
              <a:ea typeface="AR Maokai Heavy Big5" pitchFamily="49" charset="-120"/>
            </a:rPr>
            <a:t>耶穌服事焦點</a:t>
          </a:r>
          <a:r>
            <a:rPr lang="en-US" sz="4800" dirty="0" smtClean="0">
              <a:solidFill>
                <a:schemeClr val="tx2">
                  <a:lumMod val="75000"/>
                </a:schemeClr>
              </a:solidFill>
              <a:latin typeface="AR Maokai Heavy Big5" pitchFamily="49" charset="-120"/>
              <a:ea typeface="AR Maokai Heavy Big5" pitchFamily="49" charset="-120"/>
            </a:rPr>
            <a:t>—</a:t>
          </a:r>
          <a:r>
            <a:rPr lang="zh-TW" sz="4800" dirty="0" smtClean="0">
              <a:solidFill>
                <a:schemeClr val="tx2">
                  <a:lumMod val="75000"/>
                </a:schemeClr>
              </a:solidFill>
              <a:latin typeface="AR Maokai Heavy Big5" pitchFamily="49" charset="-120"/>
              <a:ea typeface="AR Maokai Heavy Big5" pitchFamily="49" charset="-120"/>
            </a:rPr>
            <a:t>改變生命</a:t>
          </a:r>
          <a:endParaRPr lang="en-US" sz="4800" dirty="0">
            <a:solidFill>
              <a:schemeClr val="tx2">
                <a:lumMod val="75000"/>
              </a:schemeClr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44518017-1ACD-4445-B696-F34DAAAE246E}" type="parTrans" cxnId="{44747841-330E-492F-B0FE-A3D1567B9B75}">
      <dgm:prSet/>
      <dgm:spPr/>
      <dgm:t>
        <a:bodyPr/>
        <a:lstStyle/>
        <a:p>
          <a:endParaRPr lang="en-US" sz="4800">
            <a:latin typeface="AR Maokai Heavy Big5" pitchFamily="49" charset="-120"/>
            <a:ea typeface="AR Maokai Heavy Big5" pitchFamily="49" charset="-120"/>
          </a:endParaRPr>
        </a:p>
      </dgm:t>
    </dgm:pt>
    <dgm:pt modelId="{BE327277-7C21-4D5E-83D5-606B4C3DDA65}" type="sibTrans" cxnId="{44747841-330E-492F-B0FE-A3D1567B9B75}">
      <dgm:prSet/>
      <dgm:spPr/>
      <dgm:t>
        <a:bodyPr/>
        <a:lstStyle/>
        <a:p>
          <a:endParaRPr lang="en-US" sz="4800">
            <a:latin typeface="AR Maokai Heavy Big5" pitchFamily="49" charset="-120"/>
            <a:ea typeface="AR Maokai Heavy Big5" pitchFamily="49" charset="-120"/>
          </a:endParaRPr>
        </a:p>
      </dgm:t>
    </dgm:pt>
    <dgm:pt modelId="{D373E386-0ECA-4966-8B42-363F126BA90D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zh-TW" sz="4800" dirty="0" smtClean="0">
              <a:solidFill>
                <a:schemeClr val="accent3">
                  <a:lumMod val="50000"/>
                </a:schemeClr>
              </a:solidFill>
              <a:latin typeface="AR Maokai Heavy Big5" pitchFamily="49" charset="-120"/>
              <a:ea typeface="AR Maokai Heavy Big5" pitchFamily="49" charset="-120"/>
            </a:rPr>
            <a:t>耶穌服事心志</a:t>
          </a:r>
          <a:r>
            <a:rPr lang="en-US" sz="4800" dirty="0" smtClean="0">
              <a:solidFill>
                <a:schemeClr val="accent3">
                  <a:lumMod val="50000"/>
                </a:schemeClr>
              </a:solidFill>
              <a:latin typeface="AR Maokai Heavy Big5" pitchFamily="49" charset="-120"/>
              <a:ea typeface="AR Maokai Heavy Big5" pitchFamily="49" charset="-120"/>
            </a:rPr>
            <a:t>—</a:t>
          </a:r>
          <a:r>
            <a:rPr lang="zh-TW" sz="4800" dirty="0" smtClean="0">
              <a:solidFill>
                <a:schemeClr val="accent3">
                  <a:lumMod val="50000"/>
                </a:schemeClr>
              </a:solidFill>
              <a:latin typeface="AR Maokai Heavy Big5" pitchFamily="49" charset="-120"/>
              <a:ea typeface="AR Maokai Heavy Big5" pitchFamily="49" charset="-120"/>
            </a:rPr>
            <a:t>越挫越勇</a:t>
          </a:r>
          <a:endParaRPr lang="en-US" sz="4800" dirty="0">
            <a:solidFill>
              <a:schemeClr val="accent3">
                <a:lumMod val="50000"/>
              </a:schemeClr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F0E4BFBB-5F73-4F46-93D8-6C8E58355FBA}" type="parTrans" cxnId="{B2C04720-24CC-4935-A1F5-712E72750C32}">
      <dgm:prSet/>
      <dgm:spPr/>
      <dgm:t>
        <a:bodyPr/>
        <a:lstStyle/>
        <a:p>
          <a:endParaRPr lang="en-US" sz="4800">
            <a:latin typeface="AR Maokai Heavy Big5" pitchFamily="49" charset="-120"/>
            <a:ea typeface="AR Maokai Heavy Big5" pitchFamily="49" charset="-120"/>
          </a:endParaRPr>
        </a:p>
      </dgm:t>
    </dgm:pt>
    <dgm:pt modelId="{6A1F4814-110B-4455-96EF-3FC1CB064874}" type="sibTrans" cxnId="{B2C04720-24CC-4935-A1F5-712E72750C32}">
      <dgm:prSet/>
      <dgm:spPr/>
      <dgm:t>
        <a:bodyPr/>
        <a:lstStyle/>
        <a:p>
          <a:endParaRPr lang="en-US" sz="4800">
            <a:latin typeface="AR Maokai Heavy Big5" pitchFamily="49" charset="-120"/>
            <a:ea typeface="AR Maokai Heavy Big5" pitchFamily="49" charset="-120"/>
          </a:endParaRPr>
        </a:p>
      </dgm:t>
    </dgm:pt>
    <dgm:pt modelId="{730DF951-28A2-4728-A955-9C510D2E948C}" type="pres">
      <dgm:prSet presAssocID="{670FB7DA-A7E6-418E-869E-8776DAF125A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9D67A7-3B7E-4B83-B27B-BCD74D732277}" type="pres">
      <dgm:prSet presAssocID="{C84F20E1-8BDC-4FF3-B5EA-15ABEB56461A}" presName="parentLin" presStyleCnt="0"/>
      <dgm:spPr/>
    </dgm:pt>
    <dgm:pt modelId="{064BBEB1-97CD-4C8C-8E76-3172D999A385}" type="pres">
      <dgm:prSet presAssocID="{C84F20E1-8BDC-4FF3-B5EA-15ABEB56461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F40CB28-0606-4DF0-86D3-971ED365B1FA}" type="pres">
      <dgm:prSet presAssocID="{C84F20E1-8BDC-4FF3-B5EA-15ABEB56461A}" presName="parentText" presStyleLbl="node1" presStyleIdx="0" presStyleCnt="3" custScaleX="1621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7B209-B8AC-49CD-9B1C-C7D2249774CD}" type="pres">
      <dgm:prSet presAssocID="{C84F20E1-8BDC-4FF3-B5EA-15ABEB56461A}" presName="negativeSpace" presStyleCnt="0"/>
      <dgm:spPr/>
    </dgm:pt>
    <dgm:pt modelId="{A20D0B67-323B-4FF2-9F39-2866ABA190BC}" type="pres">
      <dgm:prSet presAssocID="{C84F20E1-8BDC-4FF3-B5EA-15ABEB56461A}" presName="childText" presStyleLbl="conFgAcc1" presStyleIdx="0" presStyleCnt="3">
        <dgm:presLayoutVars>
          <dgm:bulletEnabled val="1"/>
        </dgm:presLayoutVars>
      </dgm:prSet>
      <dgm:spPr/>
    </dgm:pt>
    <dgm:pt modelId="{9AB485E2-71DA-4302-A233-22F2BF5849B0}" type="pres">
      <dgm:prSet presAssocID="{3B3F87D6-54AE-43C7-BCDB-B7587A7934B5}" presName="spaceBetweenRectangles" presStyleCnt="0"/>
      <dgm:spPr/>
    </dgm:pt>
    <dgm:pt modelId="{786315C3-6A85-4FB0-BDF9-9AEDD5CB54F4}" type="pres">
      <dgm:prSet presAssocID="{233610A6-45DD-4761-A7E3-52C661000C7D}" presName="parentLin" presStyleCnt="0"/>
      <dgm:spPr/>
    </dgm:pt>
    <dgm:pt modelId="{D721426D-D2A7-484F-BC75-3791408CA8E4}" type="pres">
      <dgm:prSet presAssocID="{233610A6-45DD-4761-A7E3-52C661000C7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6EBAE69-5597-40FF-B076-7E36812345F6}" type="pres">
      <dgm:prSet presAssocID="{233610A6-45DD-4761-A7E3-52C661000C7D}" presName="parentText" presStyleLbl="node1" presStyleIdx="1" presStyleCnt="3" custScaleX="1621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79063-A999-45DD-ACD2-3946E7EF2422}" type="pres">
      <dgm:prSet presAssocID="{233610A6-45DD-4761-A7E3-52C661000C7D}" presName="negativeSpace" presStyleCnt="0"/>
      <dgm:spPr/>
    </dgm:pt>
    <dgm:pt modelId="{C6D4A4B9-F90F-4A95-B414-9B9A2F93403C}" type="pres">
      <dgm:prSet presAssocID="{233610A6-45DD-4761-A7E3-52C661000C7D}" presName="childText" presStyleLbl="conFgAcc1" presStyleIdx="1" presStyleCnt="3">
        <dgm:presLayoutVars>
          <dgm:bulletEnabled val="1"/>
        </dgm:presLayoutVars>
      </dgm:prSet>
      <dgm:spPr/>
    </dgm:pt>
    <dgm:pt modelId="{EB73F08E-1F4C-4A56-98DE-1876107B449D}" type="pres">
      <dgm:prSet presAssocID="{BE327277-7C21-4D5E-83D5-606B4C3DDA65}" presName="spaceBetweenRectangles" presStyleCnt="0"/>
      <dgm:spPr/>
    </dgm:pt>
    <dgm:pt modelId="{6E4B0FFF-FA1A-40C5-A22F-D76FF4F74FC5}" type="pres">
      <dgm:prSet presAssocID="{D373E386-0ECA-4966-8B42-363F126BA90D}" presName="parentLin" presStyleCnt="0"/>
      <dgm:spPr/>
    </dgm:pt>
    <dgm:pt modelId="{AF1C9463-7B96-4A50-A403-19E79604EC0A}" type="pres">
      <dgm:prSet presAssocID="{D373E386-0ECA-4966-8B42-363F126BA90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04DB726-404D-457A-8400-6C0BAC38272B}" type="pres">
      <dgm:prSet presAssocID="{D373E386-0ECA-4966-8B42-363F126BA90D}" presName="parentText" presStyleLbl="node1" presStyleIdx="2" presStyleCnt="3" custScaleX="1621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4F876-D3E4-4D78-ADC7-4B687AC26C85}" type="pres">
      <dgm:prSet presAssocID="{D373E386-0ECA-4966-8B42-363F126BA90D}" presName="negativeSpace" presStyleCnt="0"/>
      <dgm:spPr/>
    </dgm:pt>
    <dgm:pt modelId="{FE1B1B66-D552-4A0C-96B2-2168FA2BA780}" type="pres">
      <dgm:prSet presAssocID="{D373E386-0ECA-4966-8B42-363F126BA90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4747841-330E-492F-B0FE-A3D1567B9B75}" srcId="{670FB7DA-A7E6-418E-869E-8776DAF125AB}" destId="{233610A6-45DD-4761-A7E3-52C661000C7D}" srcOrd="1" destOrd="0" parTransId="{44518017-1ACD-4445-B696-F34DAAAE246E}" sibTransId="{BE327277-7C21-4D5E-83D5-606B4C3DDA65}"/>
    <dgm:cxn modelId="{3D67D2CA-D5D2-4C5D-A836-58D772BD550C}" type="presOf" srcId="{D373E386-0ECA-4966-8B42-363F126BA90D}" destId="{AF1C9463-7B96-4A50-A403-19E79604EC0A}" srcOrd="0" destOrd="0" presId="urn:microsoft.com/office/officeart/2005/8/layout/list1"/>
    <dgm:cxn modelId="{DD1A5A83-2012-4C21-8301-98B6407FD611}" type="presOf" srcId="{C84F20E1-8BDC-4FF3-B5EA-15ABEB56461A}" destId="{064BBEB1-97CD-4C8C-8E76-3172D999A385}" srcOrd="0" destOrd="0" presId="urn:microsoft.com/office/officeart/2005/8/layout/list1"/>
    <dgm:cxn modelId="{B2C04720-24CC-4935-A1F5-712E72750C32}" srcId="{670FB7DA-A7E6-418E-869E-8776DAF125AB}" destId="{D373E386-0ECA-4966-8B42-363F126BA90D}" srcOrd="2" destOrd="0" parTransId="{F0E4BFBB-5F73-4F46-93D8-6C8E58355FBA}" sibTransId="{6A1F4814-110B-4455-96EF-3FC1CB064874}"/>
    <dgm:cxn modelId="{D17BD670-4970-4FD2-8F2F-C098910ECA46}" type="presOf" srcId="{233610A6-45DD-4761-A7E3-52C661000C7D}" destId="{D721426D-D2A7-484F-BC75-3791408CA8E4}" srcOrd="0" destOrd="0" presId="urn:microsoft.com/office/officeart/2005/8/layout/list1"/>
    <dgm:cxn modelId="{0B88FE17-33E2-4C8E-BB16-9E9963763873}" srcId="{670FB7DA-A7E6-418E-869E-8776DAF125AB}" destId="{C84F20E1-8BDC-4FF3-B5EA-15ABEB56461A}" srcOrd="0" destOrd="0" parTransId="{7AEB014F-EACA-4D80-8F49-EE9BDB25D1E1}" sibTransId="{3B3F87D6-54AE-43C7-BCDB-B7587A7934B5}"/>
    <dgm:cxn modelId="{58D18871-5334-4D11-91A0-9F679204F461}" type="presOf" srcId="{233610A6-45DD-4761-A7E3-52C661000C7D}" destId="{16EBAE69-5597-40FF-B076-7E36812345F6}" srcOrd="1" destOrd="0" presId="urn:microsoft.com/office/officeart/2005/8/layout/list1"/>
    <dgm:cxn modelId="{7A16AE0B-E087-4809-A1B7-0A208EAB823D}" type="presOf" srcId="{D373E386-0ECA-4966-8B42-363F126BA90D}" destId="{C04DB726-404D-457A-8400-6C0BAC38272B}" srcOrd="1" destOrd="0" presId="urn:microsoft.com/office/officeart/2005/8/layout/list1"/>
    <dgm:cxn modelId="{6E89D60D-3E7A-4E03-8003-B9B1C6729C48}" type="presOf" srcId="{670FB7DA-A7E6-418E-869E-8776DAF125AB}" destId="{730DF951-28A2-4728-A955-9C510D2E948C}" srcOrd="0" destOrd="0" presId="urn:microsoft.com/office/officeart/2005/8/layout/list1"/>
    <dgm:cxn modelId="{CFDF8F60-3BE0-4968-AF8C-D940518277F8}" type="presOf" srcId="{C84F20E1-8BDC-4FF3-B5EA-15ABEB56461A}" destId="{0F40CB28-0606-4DF0-86D3-971ED365B1FA}" srcOrd="1" destOrd="0" presId="urn:microsoft.com/office/officeart/2005/8/layout/list1"/>
    <dgm:cxn modelId="{E6F93A3E-6A3B-41EE-B7E7-501F85FFB9C5}" type="presParOf" srcId="{730DF951-28A2-4728-A955-9C510D2E948C}" destId="{7D9D67A7-3B7E-4B83-B27B-BCD74D732277}" srcOrd="0" destOrd="0" presId="urn:microsoft.com/office/officeart/2005/8/layout/list1"/>
    <dgm:cxn modelId="{816E5D0E-9EAB-4139-BA9D-115F4069069B}" type="presParOf" srcId="{7D9D67A7-3B7E-4B83-B27B-BCD74D732277}" destId="{064BBEB1-97CD-4C8C-8E76-3172D999A385}" srcOrd="0" destOrd="0" presId="urn:microsoft.com/office/officeart/2005/8/layout/list1"/>
    <dgm:cxn modelId="{91EFABEA-D611-42E1-B558-B7F4D58A3B14}" type="presParOf" srcId="{7D9D67A7-3B7E-4B83-B27B-BCD74D732277}" destId="{0F40CB28-0606-4DF0-86D3-971ED365B1FA}" srcOrd="1" destOrd="0" presId="urn:microsoft.com/office/officeart/2005/8/layout/list1"/>
    <dgm:cxn modelId="{E69B93EF-7288-408A-B3EA-6BCAEFDF255E}" type="presParOf" srcId="{730DF951-28A2-4728-A955-9C510D2E948C}" destId="{CD27B209-B8AC-49CD-9B1C-C7D2249774CD}" srcOrd="1" destOrd="0" presId="urn:microsoft.com/office/officeart/2005/8/layout/list1"/>
    <dgm:cxn modelId="{5470FFAE-2765-4C09-AC2F-9A007C2F77BB}" type="presParOf" srcId="{730DF951-28A2-4728-A955-9C510D2E948C}" destId="{A20D0B67-323B-4FF2-9F39-2866ABA190BC}" srcOrd="2" destOrd="0" presId="urn:microsoft.com/office/officeart/2005/8/layout/list1"/>
    <dgm:cxn modelId="{6EDDAA9D-7B74-441D-9966-ED8BA2640D41}" type="presParOf" srcId="{730DF951-28A2-4728-A955-9C510D2E948C}" destId="{9AB485E2-71DA-4302-A233-22F2BF5849B0}" srcOrd="3" destOrd="0" presId="urn:microsoft.com/office/officeart/2005/8/layout/list1"/>
    <dgm:cxn modelId="{69122CC9-F863-40A5-BC17-C7C4F03EC33F}" type="presParOf" srcId="{730DF951-28A2-4728-A955-9C510D2E948C}" destId="{786315C3-6A85-4FB0-BDF9-9AEDD5CB54F4}" srcOrd="4" destOrd="0" presId="urn:microsoft.com/office/officeart/2005/8/layout/list1"/>
    <dgm:cxn modelId="{ED13BFB7-20BD-4555-9D77-B0A66D27396B}" type="presParOf" srcId="{786315C3-6A85-4FB0-BDF9-9AEDD5CB54F4}" destId="{D721426D-D2A7-484F-BC75-3791408CA8E4}" srcOrd="0" destOrd="0" presId="urn:microsoft.com/office/officeart/2005/8/layout/list1"/>
    <dgm:cxn modelId="{F69AB4F2-7A46-4136-892A-B0A27915A578}" type="presParOf" srcId="{786315C3-6A85-4FB0-BDF9-9AEDD5CB54F4}" destId="{16EBAE69-5597-40FF-B076-7E36812345F6}" srcOrd="1" destOrd="0" presId="urn:microsoft.com/office/officeart/2005/8/layout/list1"/>
    <dgm:cxn modelId="{94291FEE-F19D-4326-9444-1BE059D4BD8C}" type="presParOf" srcId="{730DF951-28A2-4728-A955-9C510D2E948C}" destId="{FFD79063-A999-45DD-ACD2-3946E7EF2422}" srcOrd="5" destOrd="0" presId="urn:microsoft.com/office/officeart/2005/8/layout/list1"/>
    <dgm:cxn modelId="{F5A87E71-EBD2-4CB0-8A82-D169840E510C}" type="presParOf" srcId="{730DF951-28A2-4728-A955-9C510D2E948C}" destId="{C6D4A4B9-F90F-4A95-B414-9B9A2F93403C}" srcOrd="6" destOrd="0" presId="urn:microsoft.com/office/officeart/2005/8/layout/list1"/>
    <dgm:cxn modelId="{70C0AFDC-ED3D-46B2-8254-FDF809BFA6BA}" type="presParOf" srcId="{730DF951-28A2-4728-A955-9C510D2E948C}" destId="{EB73F08E-1F4C-4A56-98DE-1876107B449D}" srcOrd="7" destOrd="0" presId="urn:microsoft.com/office/officeart/2005/8/layout/list1"/>
    <dgm:cxn modelId="{F7DC7FBF-3D32-4D18-8331-897C54A8A884}" type="presParOf" srcId="{730DF951-28A2-4728-A955-9C510D2E948C}" destId="{6E4B0FFF-FA1A-40C5-A22F-D76FF4F74FC5}" srcOrd="8" destOrd="0" presId="urn:microsoft.com/office/officeart/2005/8/layout/list1"/>
    <dgm:cxn modelId="{54624508-470B-4D1C-B588-C38B90E74733}" type="presParOf" srcId="{6E4B0FFF-FA1A-40C5-A22F-D76FF4F74FC5}" destId="{AF1C9463-7B96-4A50-A403-19E79604EC0A}" srcOrd="0" destOrd="0" presId="urn:microsoft.com/office/officeart/2005/8/layout/list1"/>
    <dgm:cxn modelId="{CCE1A60E-D25E-4981-8859-434B9AF3FD95}" type="presParOf" srcId="{6E4B0FFF-FA1A-40C5-A22F-D76FF4F74FC5}" destId="{C04DB726-404D-457A-8400-6C0BAC38272B}" srcOrd="1" destOrd="0" presId="urn:microsoft.com/office/officeart/2005/8/layout/list1"/>
    <dgm:cxn modelId="{7B190E82-9332-4FF2-AA81-5CA6E3F34495}" type="presParOf" srcId="{730DF951-28A2-4728-A955-9C510D2E948C}" destId="{2494F876-D3E4-4D78-ADC7-4B687AC26C85}" srcOrd="9" destOrd="0" presId="urn:microsoft.com/office/officeart/2005/8/layout/list1"/>
    <dgm:cxn modelId="{4246AE4C-2940-4692-88A4-640D9E115FAB}" type="presParOf" srcId="{730DF951-28A2-4728-A955-9C510D2E948C}" destId="{FE1B1B66-D552-4A0C-96B2-2168FA2BA78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17C61-DBA0-492F-9E0B-2DD7C06DF370}">
      <dsp:nvSpPr>
        <dsp:cNvPr id="0" name=""/>
        <dsp:cNvSpPr/>
      </dsp:nvSpPr>
      <dsp:spPr>
        <a:xfrm>
          <a:off x="0" y="3671025"/>
          <a:ext cx="8305800" cy="1204912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baseline="30000" dirty="0" smtClean="0"/>
            <a:t> </a:t>
          </a:r>
          <a:r>
            <a:rPr lang="zh-TW" altLang="en-US" sz="3600" b="1" kern="1200" dirty="0" smtClean="0">
              <a:latin typeface="AR Kaiti Medium Big5" pitchFamily="49" charset="-120"/>
              <a:ea typeface="AR Kaiti Medium Big5" pitchFamily="49" charset="-120"/>
            </a:rPr>
            <a:t>路加福音</a:t>
          </a:r>
          <a:r>
            <a:rPr lang="en-US" altLang="zh-TW" sz="3600" b="1" kern="1200" dirty="0" smtClean="0">
              <a:latin typeface="AR Kaiti Medium Big5" pitchFamily="49" charset="-120"/>
              <a:ea typeface="AR Kaiti Medium Big5" pitchFamily="49" charset="-120"/>
            </a:rPr>
            <a:t>3:22</a:t>
          </a:r>
          <a:endParaRPr lang="en-US" sz="3600" kern="1200" dirty="0"/>
        </a:p>
      </dsp:txBody>
      <dsp:txXfrm>
        <a:off x="0" y="3671025"/>
        <a:ext cx="8305800" cy="650652"/>
      </dsp:txXfrm>
    </dsp:sp>
    <dsp:sp modelId="{42B76DEA-7EBE-4DE1-88DE-A2AD1DBFAA81}">
      <dsp:nvSpPr>
        <dsp:cNvPr id="0" name=""/>
        <dsp:cNvSpPr/>
      </dsp:nvSpPr>
      <dsp:spPr>
        <a:xfrm>
          <a:off x="0" y="4297579"/>
          <a:ext cx="8305800" cy="554259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AR Kaiti Medium Big5" pitchFamily="49" charset="-120"/>
              <a:ea typeface="AR Kaiti Medium Big5" pitchFamily="49" charset="-120"/>
            </a:rPr>
            <a:t>聖靈降臨在他身上，形狀彷彿鴿子</a:t>
          </a:r>
          <a:endParaRPr lang="en-US" sz="3600" kern="1200" dirty="0"/>
        </a:p>
      </dsp:txBody>
      <dsp:txXfrm>
        <a:off x="0" y="4297579"/>
        <a:ext cx="8305800" cy="554259"/>
      </dsp:txXfrm>
    </dsp:sp>
    <dsp:sp modelId="{5D7113F3-5958-4336-A495-6E4285AE5B37}">
      <dsp:nvSpPr>
        <dsp:cNvPr id="0" name=""/>
        <dsp:cNvSpPr/>
      </dsp:nvSpPr>
      <dsp:spPr>
        <a:xfrm rot="10800000">
          <a:off x="0" y="1835943"/>
          <a:ext cx="8305800" cy="1853155"/>
        </a:xfrm>
        <a:prstGeom prst="upArrowCallou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AR Kaiti Medium Big5" pitchFamily="49" charset="-120"/>
              <a:ea typeface="AR Kaiti Medium Big5" pitchFamily="49" charset="-120"/>
            </a:rPr>
            <a:t>路加福音</a:t>
          </a:r>
          <a:r>
            <a:rPr lang="en-US" altLang="en-US" sz="3600" b="1" kern="1200" dirty="0" smtClean="0">
              <a:latin typeface="AR Kaiti Medium Big5" pitchFamily="49" charset="-120"/>
              <a:ea typeface="AR Kaiti Medium Big5" pitchFamily="49" charset="-120"/>
            </a:rPr>
            <a:t>4:1</a:t>
          </a:r>
          <a:endParaRPr lang="en-US" sz="3600" kern="1200" dirty="0"/>
        </a:p>
      </dsp:txBody>
      <dsp:txXfrm rot="-10800000">
        <a:off x="0" y="1835943"/>
        <a:ext cx="8305800" cy="650457"/>
      </dsp:txXfrm>
    </dsp:sp>
    <dsp:sp modelId="{A08E1ABD-B99D-416C-B931-FA1C07BBA8BA}">
      <dsp:nvSpPr>
        <dsp:cNvPr id="0" name=""/>
        <dsp:cNvSpPr/>
      </dsp:nvSpPr>
      <dsp:spPr>
        <a:xfrm>
          <a:off x="0" y="2486401"/>
          <a:ext cx="8305800" cy="554093"/>
        </a:xfrm>
        <a:prstGeom prst="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AR Kaiti Medium Big5" pitchFamily="49" charset="-120"/>
              <a:ea typeface="AR Kaiti Medium Big5" pitchFamily="49" charset="-120"/>
            </a:rPr>
            <a:t>耶穌被聖靈充滿</a:t>
          </a:r>
          <a:endParaRPr lang="en-US" sz="3600" kern="1200" dirty="0"/>
        </a:p>
      </dsp:txBody>
      <dsp:txXfrm>
        <a:off x="0" y="2486401"/>
        <a:ext cx="8305800" cy="554093"/>
      </dsp:txXfrm>
    </dsp:sp>
    <dsp:sp modelId="{E43AF5D6-FFA2-4B8F-BA4C-5E0CDD7636C1}">
      <dsp:nvSpPr>
        <dsp:cNvPr id="0" name=""/>
        <dsp:cNvSpPr/>
      </dsp:nvSpPr>
      <dsp:spPr>
        <a:xfrm rot="10800000">
          <a:off x="0" y="862"/>
          <a:ext cx="8305800" cy="1853155"/>
        </a:xfrm>
        <a:prstGeom prst="upArrowCallou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AR Kaiti Medium Big5" pitchFamily="49" charset="-120"/>
              <a:ea typeface="AR Kaiti Medium Big5" pitchFamily="49" charset="-120"/>
            </a:rPr>
            <a:t>路加福音</a:t>
          </a:r>
          <a:r>
            <a:rPr lang="en-US" sz="3600" b="1" kern="1200" dirty="0" smtClean="0">
              <a:latin typeface="AR Kaiti Medium Big5" pitchFamily="49" charset="-120"/>
              <a:ea typeface="AR Kaiti Medium Big5" pitchFamily="49" charset="-120"/>
            </a:rPr>
            <a:t>4:14</a:t>
          </a:r>
          <a:endParaRPr lang="en-US" sz="3600" kern="1200" dirty="0"/>
        </a:p>
      </dsp:txBody>
      <dsp:txXfrm rot="-10800000">
        <a:off x="0" y="862"/>
        <a:ext cx="8305800" cy="650457"/>
      </dsp:txXfrm>
    </dsp:sp>
    <dsp:sp modelId="{BB707068-78D9-491E-B22F-6CFFC2670BC5}">
      <dsp:nvSpPr>
        <dsp:cNvPr id="0" name=""/>
        <dsp:cNvSpPr/>
      </dsp:nvSpPr>
      <dsp:spPr>
        <a:xfrm>
          <a:off x="0" y="651319"/>
          <a:ext cx="8305800" cy="554093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AR Kaiti Medium Big5" pitchFamily="49" charset="-120"/>
              <a:ea typeface="AR Kaiti Medium Big5" pitchFamily="49" charset="-120"/>
            </a:rPr>
            <a:t>耶穌滿有聖靈的能力</a:t>
          </a:r>
          <a:endParaRPr lang="en-US" sz="3600" kern="1200" dirty="0"/>
        </a:p>
      </dsp:txBody>
      <dsp:txXfrm>
        <a:off x="0" y="651319"/>
        <a:ext cx="8305800" cy="5540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A6562-0B62-4193-BFAF-54E345A11A1D}">
      <dsp:nvSpPr>
        <dsp:cNvPr id="0" name=""/>
        <dsp:cNvSpPr/>
      </dsp:nvSpPr>
      <dsp:spPr>
        <a:xfrm>
          <a:off x="0" y="760299"/>
          <a:ext cx="8839200" cy="126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E414F9-6BCC-4B4B-A4E8-30C23072A95F}">
      <dsp:nvSpPr>
        <dsp:cNvPr id="0" name=""/>
        <dsp:cNvSpPr/>
      </dsp:nvSpPr>
      <dsp:spPr>
        <a:xfrm>
          <a:off x="441960" y="22299"/>
          <a:ext cx="8176268" cy="147600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4000" b="1" kern="1200" dirty="0" smtClean="0">
              <a:solidFill>
                <a:srgbClr val="C00000"/>
              </a:solidFill>
              <a:latin typeface="AR Kaiti Medium Big5" pitchFamily="49" charset="-120"/>
              <a:ea typeface="AR Kaiti Medium Big5" pitchFamily="49" charset="-120"/>
            </a:rPr>
            <a:t>熟悉</a:t>
          </a:r>
          <a:r>
            <a:rPr lang="zh-TW" sz="28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「</a:t>
          </a:r>
          <a:r>
            <a:rPr lang="en-US" sz="2800" b="1" kern="1200" baseline="300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22 </a:t>
          </a:r>
          <a:r>
            <a:rPr lang="zh-TW" sz="28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眾人都稱讚他，並稀奇他口中所出的恩言，又說：這不是約瑟的兒子麼？」 </a:t>
          </a:r>
          <a:endParaRPr lang="en-US" sz="2800" b="1" kern="1200" dirty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sp:txBody>
      <dsp:txXfrm>
        <a:off x="514012" y="94351"/>
        <a:ext cx="8032164" cy="1331896"/>
      </dsp:txXfrm>
    </dsp:sp>
    <dsp:sp modelId="{F511F34A-2B1B-4892-AE16-75795F1EE893}">
      <dsp:nvSpPr>
        <dsp:cNvPr id="0" name=""/>
        <dsp:cNvSpPr/>
      </dsp:nvSpPr>
      <dsp:spPr>
        <a:xfrm>
          <a:off x="0" y="3028300"/>
          <a:ext cx="8839200" cy="126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4850A9-8A6D-4862-BED3-C00568ED80BE}">
      <dsp:nvSpPr>
        <dsp:cNvPr id="0" name=""/>
        <dsp:cNvSpPr/>
      </dsp:nvSpPr>
      <dsp:spPr>
        <a:xfrm>
          <a:off x="441960" y="2290300"/>
          <a:ext cx="8176268" cy="147600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4000" b="1" kern="1200" dirty="0" smtClean="0">
              <a:solidFill>
                <a:srgbClr val="C00000"/>
              </a:solidFill>
              <a:latin typeface="AR Kaiti Medium Big5" pitchFamily="49" charset="-120"/>
              <a:ea typeface="AR Kaiti Medium Big5" pitchFamily="49" charset="-120"/>
            </a:rPr>
            <a:t>特權</a:t>
          </a:r>
          <a:r>
            <a:rPr lang="zh-TW" sz="28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「</a:t>
          </a:r>
          <a:r>
            <a:rPr lang="en-US" sz="2800" b="1" kern="1200" baseline="300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23 </a:t>
          </a:r>
          <a:r>
            <a:rPr lang="zh-TW" sz="28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耶穌對他們說：你們必引這俗語向我說：醫生，你醫治自己吧！我們聽見你在迦百農所行的事，也當行在你自己家鄉裡！」</a:t>
          </a:r>
          <a:endParaRPr lang="en-US" sz="2800" kern="1200" dirty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sp:txBody>
      <dsp:txXfrm>
        <a:off x="514012" y="2362352"/>
        <a:ext cx="8032164" cy="1331896"/>
      </dsp:txXfrm>
    </dsp:sp>
    <dsp:sp modelId="{91793463-A9B2-4602-A478-25ECB3E6FCA8}">
      <dsp:nvSpPr>
        <dsp:cNvPr id="0" name=""/>
        <dsp:cNvSpPr/>
      </dsp:nvSpPr>
      <dsp:spPr>
        <a:xfrm>
          <a:off x="0" y="5296300"/>
          <a:ext cx="8839200" cy="126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B4C9B-6E07-412B-92B1-BC5761D4FE11}">
      <dsp:nvSpPr>
        <dsp:cNvPr id="0" name=""/>
        <dsp:cNvSpPr/>
      </dsp:nvSpPr>
      <dsp:spPr>
        <a:xfrm>
          <a:off x="441960" y="4558300"/>
          <a:ext cx="8176268" cy="147600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4000" b="1" kern="1200" dirty="0" smtClean="0">
              <a:solidFill>
                <a:srgbClr val="C00000"/>
              </a:solidFill>
              <a:latin typeface="AR Kaiti Medium Big5" pitchFamily="49" charset="-120"/>
              <a:ea typeface="AR Kaiti Medium Big5" pitchFamily="49" charset="-120"/>
            </a:rPr>
            <a:t>拒絕</a:t>
          </a:r>
          <a:r>
            <a:rPr lang="zh-TW" sz="28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「</a:t>
          </a:r>
          <a:r>
            <a:rPr lang="en-US" sz="28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24 </a:t>
          </a:r>
          <a:r>
            <a:rPr lang="zh-TW" sz="28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又說：我實在告訴你們：沒有先知在自己家鄉被人悅納的。」</a:t>
          </a:r>
          <a:endParaRPr lang="en-US" sz="2800" b="1" kern="1200" dirty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sp:txBody>
      <dsp:txXfrm>
        <a:off x="514012" y="4630352"/>
        <a:ext cx="8032164" cy="13318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D0B67-323B-4FF2-9F39-2866ABA190BC}">
      <dsp:nvSpPr>
        <dsp:cNvPr id="0" name=""/>
        <dsp:cNvSpPr/>
      </dsp:nvSpPr>
      <dsp:spPr>
        <a:xfrm>
          <a:off x="0" y="670079"/>
          <a:ext cx="8229600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0CB28-0606-4DF0-86D3-971ED365B1FA}">
      <dsp:nvSpPr>
        <dsp:cNvPr id="0" name=""/>
        <dsp:cNvSpPr/>
      </dsp:nvSpPr>
      <dsp:spPr>
        <a:xfrm>
          <a:off x="346784" y="20639"/>
          <a:ext cx="7873760" cy="129888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800" kern="1200" dirty="0" smtClean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rPr>
            <a:t>耶穌服事動力</a:t>
          </a:r>
          <a:r>
            <a:rPr lang="en-US" sz="4800" kern="1200" dirty="0" smtClean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rPr>
            <a:t>—</a:t>
          </a:r>
          <a:r>
            <a:rPr lang="zh-TW" sz="4800" kern="1200" dirty="0" smtClean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rPr>
            <a:t>聖靈充滿</a:t>
          </a:r>
          <a:endParaRPr lang="en-US" sz="4800" kern="1200" dirty="0">
            <a:solidFill>
              <a:srgbClr val="C00000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410190" y="84045"/>
        <a:ext cx="7746948" cy="1172068"/>
      </dsp:txXfrm>
    </dsp:sp>
    <dsp:sp modelId="{C6D4A4B9-F90F-4A95-B414-9B9A2F93403C}">
      <dsp:nvSpPr>
        <dsp:cNvPr id="0" name=""/>
        <dsp:cNvSpPr/>
      </dsp:nvSpPr>
      <dsp:spPr>
        <a:xfrm>
          <a:off x="0" y="2665919"/>
          <a:ext cx="8229600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BAE69-5597-40FF-B076-7E36812345F6}">
      <dsp:nvSpPr>
        <dsp:cNvPr id="0" name=""/>
        <dsp:cNvSpPr/>
      </dsp:nvSpPr>
      <dsp:spPr>
        <a:xfrm>
          <a:off x="346784" y="2016480"/>
          <a:ext cx="7873760" cy="1298880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800" kern="1200" dirty="0" smtClean="0">
              <a:solidFill>
                <a:schemeClr val="tx2">
                  <a:lumMod val="75000"/>
                </a:schemeClr>
              </a:solidFill>
              <a:latin typeface="AR Maokai Heavy Big5" pitchFamily="49" charset="-120"/>
              <a:ea typeface="AR Maokai Heavy Big5" pitchFamily="49" charset="-120"/>
            </a:rPr>
            <a:t>耶穌服事焦點</a:t>
          </a:r>
          <a:r>
            <a:rPr lang="en-US" sz="4800" kern="1200" dirty="0" smtClean="0">
              <a:solidFill>
                <a:schemeClr val="tx2">
                  <a:lumMod val="75000"/>
                </a:schemeClr>
              </a:solidFill>
              <a:latin typeface="AR Maokai Heavy Big5" pitchFamily="49" charset="-120"/>
              <a:ea typeface="AR Maokai Heavy Big5" pitchFamily="49" charset="-120"/>
            </a:rPr>
            <a:t>—</a:t>
          </a:r>
          <a:r>
            <a:rPr lang="zh-TW" sz="4800" kern="1200" dirty="0" smtClean="0">
              <a:solidFill>
                <a:schemeClr val="tx2">
                  <a:lumMod val="75000"/>
                </a:schemeClr>
              </a:solidFill>
              <a:latin typeface="AR Maokai Heavy Big5" pitchFamily="49" charset="-120"/>
              <a:ea typeface="AR Maokai Heavy Big5" pitchFamily="49" charset="-120"/>
            </a:rPr>
            <a:t>改變生命</a:t>
          </a:r>
          <a:endParaRPr lang="en-US" sz="4800" kern="1200" dirty="0">
            <a:solidFill>
              <a:schemeClr val="tx2">
                <a:lumMod val="75000"/>
              </a:schemeClr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410190" y="2079886"/>
        <a:ext cx="7746948" cy="1172068"/>
      </dsp:txXfrm>
    </dsp:sp>
    <dsp:sp modelId="{FE1B1B66-D552-4A0C-96B2-2168FA2BA780}">
      <dsp:nvSpPr>
        <dsp:cNvPr id="0" name=""/>
        <dsp:cNvSpPr/>
      </dsp:nvSpPr>
      <dsp:spPr>
        <a:xfrm>
          <a:off x="0" y="4661760"/>
          <a:ext cx="8229600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DB726-404D-457A-8400-6C0BAC38272B}">
      <dsp:nvSpPr>
        <dsp:cNvPr id="0" name=""/>
        <dsp:cNvSpPr/>
      </dsp:nvSpPr>
      <dsp:spPr>
        <a:xfrm>
          <a:off x="346784" y="4012320"/>
          <a:ext cx="7873760" cy="129888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800" kern="1200" dirty="0" smtClean="0">
              <a:solidFill>
                <a:schemeClr val="accent3">
                  <a:lumMod val="50000"/>
                </a:schemeClr>
              </a:solidFill>
              <a:latin typeface="AR Maokai Heavy Big5" pitchFamily="49" charset="-120"/>
              <a:ea typeface="AR Maokai Heavy Big5" pitchFamily="49" charset="-120"/>
            </a:rPr>
            <a:t>耶穌服事心志</a:t>
          </a:r>
          <a:r>
            <a:rPr lang="en-US" sz="4800" kern="1200" dirty="0" smtClean="0">
              <a:solidFill>
                <a:schemeClr val="accent3">
                  <a:lumMod val="50000"/>
                </a:schemeClr>
              </a:solidFill>
              <a:latin typeface="AR Maokai Heavy Big5" pitchFamily="49" charset="-120"/>
              <a:ea typeface="AR Maokai Heavy Big5" pitchFamily="49" charset="-120"/>
            </a:rPr>
            <a:t>—</a:t>
          </a:r>
          <a:r>
            <a:rPr lang="zh-TW" sz="4800" kern="1200" dirty="0" smtClean="0">
              <a:solidFill>
                <a:schemeClr val="accent3">
                  <a:lumMod val="50000"/>
                </a:schemeClr>
              </a:solidFill>
              <a:latin typeface="AR Maokai Heavy Big5" pitchFamily="49" charset="-120"/>
              <a:ea typeface="AR Maokai Heavy Big5" pitchFamily="49" charset="-120"/>
            </a:rPr>
            <a:t>越挫越勇</a:t>
          </a:r>
          <a:endParaRPr lang="en-US" sz="4800" kern="1200" dirty="0">
            <a:solidFill>
              <a:schemeClr val="accent3">
                <a:lumMod val="50000"/>
              </a:schemeClr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410190" y="4075726"/>
        <a:ext cx="7746948" cy="1172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A4934-22E3-4150-BFCF-A46728AC7D1D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FEA52-9533-4454-A997-F897B6211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22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2F562-F8E5-40D4-B1C9-9C4EC1F2F851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ourgodheals.com/wp-content/uploads/2014/06/gs34000-110413-woodencrossinwat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14415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181600"/>
            <a:ext cx="8229600" cy="1470025"/>
          </a:xfrm>
        </p:spPr>
        <p:txBody>
          <a:bodyPr>
            <a:noAutofit/>
          </a:bodyPr>
          <a:lstStyle/>
          <a:p>
            <a:r>
              <a:rPr lang="zh-TW" altLang="en-US" sz="8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耶穌服事全貌</a:t>
            </a:r>
            <a:endParaRPr lang="en-US" sz="8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7400" y="4572000"/>
            <a:ext cx="249299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2400" b="1" dirty="0" smtClean="0">
                <a:latin typeface="AR Kaiti Medium Big5" pitchFamily="49" charset="-120"/>
                <a:ea typeface="AR Kaiti Medium Big5" pitchFamily="49" charset="-120"/>
              </a:rPr>
              <a:t>路加福音</a:t>
            </a:r>
            <a:r>
              <a:rPr lang="en-US" sz="2400" b="1" dirty="0" smtClean="0">
                <a:latin typeface="AR Kaiti Medium Big5" pitchFamily="49" charset="-120"/>
                <a:ea typeface="AR Kaiti Medium Big5" pitchFamily="49" charset="-120"/>
              </a:rPr>
              <a:t>4:14-30</a:t>
            </a:r>
            <a:endParaRPr lang="en-US" sz="24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farm4.staticflickr.com/3068/2751461253_76e1f62402_z.jpg?zz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2400" y="304800"/>
            <a:ext cx="8186857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4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一、耶穌服事動力</a:t>
            </a:r>
            <a:r>
              <a:rPr kumimoji="0" lang="en-US" altLang="zh-TW" sz="4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—</a:t>
            </a:r>
            <a:r>
              <a:rPr kumimoji="0" lang="zh-TW" altLang="en-US" sz="4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聖靈充滿</a:t>
            </a:r>
            <a:endParaRPr kumimoji="0" lang="zh-TW" altLang="en-US" sz="4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 Maokai Heavy Big5" pitchFamily="49" charset="-120"/>
              <a:ea typeface="AR Maokai Heavy Big5" pitchFamily="49" charset="-120"/>
              <a:cs typeface="Arial" pitchFamily="34" charset="0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381000" y="1447800"/>
          <a:ext cx="8305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3AF5D6-FFA2-4B8F-BA4C-5E0CDD763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graphicEl>
                                              <a:dgm id="{E43AF5D6-FFA2-4B8F-BA4C-5E0CDD763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B707068-78D9-491E-B22F-6CFFC2670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graphicEl>
                                              <a:dgm id="{BB707068-78D9-491E-B22F-6CFFC2670B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D7113F3-5958-4336-A495-6E4285AE5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graphicEl>
                                              <a:dgm id="{5D7113F3-5958-4336-A495-6E4285AE5B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08E1ABD-B99D-416C-B931-FA1C07BBA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graphicEl>
                                              <a:dgm id="{A08E1ABD-B99D-416C-B931-FA1C07BBA8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8C17C61-DBA0-492F-9E0B-2DD7C06DF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graphicEl>
                                              <a:dgm id="{98C17C61-DBA0-492F-9E0B-2DD7C06DF3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2B76DEA-7EBE-4DE1-88DE-A2AD1DBFA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graphicEl>
                                              <a:dgm id="{42B76DEA-7EBE-4DE1-88DE-A2AD1DBFA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blogfile.ifeng.com/uploadfiles/blog_attachment/1201/38/1247038_c184c92c746cdab11eab4df93cf389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3496236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304800"/>
            <a:ext cx="8186857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二、耶穌服事焦點</a:t>
            </a:r>
            <a:r>
              <a:rPr kumimoji="0" lang="en-US" altLang="zh-TW" sz="4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—</a:t>
            </a:r>
            <a:r>
              <a:rPr kumimoji="0" lang="zh-TW" altLang="en-US" sz="4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改變生命</a:t>
            </a:r>
            <a:endParaRPr kumimoji="0" lang="zh-TW" altLang="en-US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 Maokai Heavy Big5" pitchFamily="49" charset="-120"/>
              <a:ea typeface="AR Maokai Heavy Big5" pitchFamily="49" charset="-12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7200" y="16764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600" dirty="0" smtClean="0"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zh-TW" altLang="en-US" sz="3600" b="1" dirty="0" smtClean="0">
                <a:latin typeface="AR Kaiti Medium Big5" pitchFamily="49" charset="-120"/>
                <a:ea typeface="AR Kaiti Medium Big5" pitchFamily="49" charset="-120"/>
              </a:rPr>
              <a:t>主的靈在我身上，因為他用膏膏我，叫我傳福音給貧窮的人，差遣我報告被擄的得釋放、瞎眼的得看見，叫那受壓制的得自由，報告神悅納人的禧年。」（賽</a:t>
            </a:r>
            <a:r>
              <a:rPr lang="en-US" sz="3600" b="1" dirty="0" smtClean="0">
                <a:latin typeface="AR Kaiti Medium Big5" pitchFamily="49" charset="-120"/>
                <a:ea typeface="AR Kaiti Medium Big5" pitchFamily="49" charset="-120"/>
              </a:rPr>
              <a:t>61:1-2a</a:t>
            </a:r>
            <a:r>
              <a:rPr lang="zh-TW" altLang="en-US" sz="3600" b="1" dirty="0" smtClean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2400" y="304800"/>
            <a:ext cx="8186857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4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三、耶穌服事心志</a:t>
            </a:r>
            <a:r>
              <a:rPr kumimoji="0" lang="en-US" altLang="zh-TW" sz="4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—</a:t>
            </a:r>
            <a:r>
              <a:rPr kumimoji="0" lang="zh-TW" altLang="en-US" sz="4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越挫越勇</a:t>
            </a:r>
            <a:endParaRPr kumimoji="0" lang="zh-TW" altLang="en-US" sz="4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 Maokai Heavy Big5" pitchFamily="49" charset="-120"/>
              <a:ea typeface="AR Maokai Heavy Big5" pitchFamily="49" charset="-12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1828800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baseline="30000" dirty="0" smtClean="0">
                <a:latin typeface="AR Kaiti Medium Big5" pitchFamily="49" charset="-120"/>
                <a:ea typeface="AR Kaiti Medium Big5" pitchFamily="49" charset="-120"/>
              </a:rPr>
              <a:t>20 </a:t>
            </a:r>
            <a:r>
              <a:rPr lang="zh-TW" altLang="en-US" sz="3600" b="1" dirty="0" smtClean="0">
                <a:latin typeface="AR Kaiti Medium Big5" pitchFamily="49" charset="-120"/>
                <a:ea typeface="AR Kaiti Medium Big5" pitchFamily="49" charset="-120"/>
              </a:rPr>
              <a:t>於是把書捲起來，交還執事，就坐下。會堂裡的人都定睛</a:t>
            </a:r>
            <a:r>
              <a:rPr lang="zh-TW" altLang="en-US" sz="3600" b="1" dirty="0" smtClean="0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看</a:t>
            </a:r>
            <a:r>
              <a:rPr lang="zh-TW" altLang="en-US" sz="3600" b="1" dirty="0" smtClean="0">
                <a:latin typeface="AR Kaiti Medium Big5" pitchFamily="49" charset="-120"/>
                <a:ea typeface="AR Kaiti Medium Big5" pitchFamily="49" charset="-120"/>
              </a:rPr>
              <a:t>他。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4724400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baseline="30000" dirty="0" smtClean="0">
                <a:latin typeface="AR Kaiti Medium Big5" pitchFamily="49" charset="-120"/>
                <a:ea typeface="AR Kaiti Medium Big5" pitchFamily="49" charset="-120"/>
              </a:rPr>
              <a:t>21 </a:t>
            </a:r>
            <a:r>
              <a:rPr lang="zh-TW" altLang="en-US" sz="3600" b="1" dirty="0" smtClean="0">
                <a:latin typeface="AR Kaiti Medium Big5" pitchFamily="49" charset="-120"/>
                <a:ea typeface="AR Kaiti Medium Big5" pitchFamily="49" charset="-120"/>
              </a:rPr>
              <a:t>耶穌對他們說：今天這經應驗在你們</a:t>
            </a:r>
            <a:r>
              <a:rPr lang="zh-TW" altLang="en-US" sz="3600" b="1" dirty="0" smtClean="0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耳</a:t>
            </a:r>
            <a:r>
              <a:rPr lang="zh-TW" altLang="en-US" sz="3600" b="1" dirty="0" smtClean="0">
                <a:latin typeface="AR Kaiti Medium Big5" pitchFamily="49" charset="-120"/>
                <a:ea typeface="AR Kaiti Medium Big5" pitchFamily="49" charset="-120"/>
              </a:rPr>
              <a:t>中了。</a:t>
            </a:r>
            <a:endParaRPr lang="en-US" altLang="en-US" sz="3600" b="1" dirty="0" smtClean="0"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15362" name="Picture 2" descr="http://pngimg.com/upload/eye_PNG61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667000"/>
            <a:ext cx="2895600" cy="2074460"/>
          </a:xfrm>
          <a:prstGeom prst="rect">
            <a:avLst/>
          </a:prstGeom>
          <a:noFill/>
        </p:spPr>
      </p:pic>
      <p:pic>
        <p:nvPicPr>
          <p:cNvPr id="15364" name="Picture 4" descr="http://www.chrismorton.info/wp-content/uploads/2014/08/ear-graph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38600"/>
            <a:ext cx="2295525" cy="2295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52400" y="152400"/>
          <a:ext cx="8839200" cy="657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E414F9-6BCC-4B4B-A4E8-30C23072A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F2E414F9-6BCC-4B4B-A4E8-30C23072A9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4A6562-0B62-4193-BFAF-54E345A11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dgm id="{554A6562-0B62-4193-BFAF-54E345A11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4850A9-8A6D-4862-BED3-C00568ED8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9B4850A9-8A6D-4862-BED3-C00568ED80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11F34A-2B1B-4892-AE16-75795F1EE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dgm id="{F511F34A-2B1B-4892-AE16-75795F1EE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1B4C9B-6E07-412B-92B1-BC5761D4F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C11B4C9B-6E07-412B-92B1-BC5761D4FE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793463-A9B2-4602-A478-25ECB3E6F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graphicEl>
                                              <a:dgm id="{91793463-A9B2-4602-A478-25ECB3E6F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457200" y="533400"/>
          <a:ext cx="8229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40CB28-0606-4DF0-86D3-971ED365B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0F40CB28-0606-4DF0-86D3-971ED365B1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20D0B67-323B-4FF2-9F39-2866ABA19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A20D0B67-323B-4FF2-9F39-2866ABA190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6EBAE69-5597-40FF-B076-7E3681234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16EBAE69-5597-40FF-B076-7E3681234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6D4A4B9-F90F-4A95-B414-9B9A2F9340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C6D4A4B9-F90F-4A95-B414-9B9A2F9340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04DB726-404D-457A-8400-6C0BAC38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C04DB726-404D-457A-8400-6C0BAC382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E1B1B66-D552-4A0C-96B2-2168FA2BA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FE1B1B66-D552-4A0C-96B2-2168FA2BA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3698</TotalTime>
  <Words>208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耶穌服事全貌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Jonathan</cp:lastModifiedBy>
  <cp:revision>8</cp:revision>
  <dcterms:created xsi:type="dcterms:W3CDTF">2016-01-15T06:22:45Z</dcterms:created>
  <dcterms:modified xsi:type="dcterms:W3CDTF">2016-01-31T01:39:20Z</dcterms:modified>
</cp:coreProperties>
</file>