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5" r:id="rId4"/>
    <p:sldId id="261" r:id="rId5"/>
    <p:sldId id="263" r:id="rId6"/>
    <p:sldId id="264" r:id="rId7"/>
    <p:sldId id="266" r:id="rId8"/>
    <p:sldId id="268" r:id="rId9"/>
    <p:sldId id="276" r:id="rId10"/>
    <p:sldId id="259" r:id="rId11"/>
    <p:sldId id="269" r:id="rId12"/>
    <p:sldId id="270" r:id="rId13"/>
    <p:sldId id="262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09944-213E-46AD-9E9A-4621F226F0B4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4B296-29EE-4AB1-9BB5-7D59A054E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4E396-444D-44F9-AC31-FA9568C6C8D1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884D-00F3-43CB-8F8C-3A0F31EEC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7E34D-EEAF-4910-A608-7B5446706785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FC1D-00F9-4942-9023-945750100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4724-89B3-4F05-ACE1-ED5CA819B8C4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D973-ED30-4A4D-9268-FDE83B209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EAFB4-59BA-47C4-AA5B-928E570B662B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20AC-885C-4742-BC20-C90AE5FF7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8F976-A811-466D-A782-1C69EF80494E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F4EE7-F0A4-488E-BC94-89E659DD9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A27EA-296D-4952-9425-A6C78814E370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EC64-618F-46BE-8D94-944DC06E0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26CB2-19BC-4A60-A8C8-5AB6D6C45397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E519-0BD8-402B-B880-49DD44D5F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22D01-A54A-4B52-9F8C-9CB4A2778E02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BC973-1D6B-472C-B50E-B5C9E63E8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F561C-D079-433C-B947-C82C208C66A4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CCB25-F549-4B0C-AF12-1E97C84BB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55BF3-AE15-4A59-98F7-3F5F466D1874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D570-3659-405E-AA1B-6C60E0EB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1E12B2-737F-47A9-B167-D836007FB802}" type="datetimeFigureOut">
              <a:rPr lang="en-US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467590C-AC74-4AFD-98F2-8B4EFB74ED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9200" y="990600"/>
            <a:ext cx="662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Maokai Heavy Big5" pitchFamily="49" charset="-120"/>
                <a:ea typeface="AR Maokai Heavy Big5" pitchFamily="49" charset="-120"/>
                <a:cs typeface="+mj-cs"/>
              </a:rPr>
              <a:t>我在這裡，   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Maokai Heavy Big5" pitchFamily="49" charset="-120"/>
                <a:ea typeface="AR Maokai Heavy Big5" pitchFamily="49" charset="-120"/>
                <a:cs typeface="+mj-cs"/>
              </a:rPr>
              <a:t>	</a:t>
            </a:r>
            <a:r>
              <a:rPr lang="en-US" altLang="zh-TW" sz="8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+mj-cs"/>
              </a:rPr>
              <a:t> </a:t>
            </a: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Maokai Heavy Big5" pitchFamily="49" charset="-120"/>
                <a:ea typeface="AR Maokai Heavy Big5" pitchFamily="49" charset="-120"/>
                <a:cs typeface="+mj-cs"/>
              </a:rPr>
              <a:t>請差淺我</a:t>
            </a:r>
            <a:r>
              <a:rPr kumimoji="0" lang="en-US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Maokai Heavy Big5" pitchFamily="49" charset="-120"/>
                <a:ea typeface="AR Maokai Heavy Big5" pitchFamily="49" charset="-120"/>
                <a:cs typeface="+mj-cs"/>
              </a:rPr>
              <a:t>!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Maokai Heavy Big5" pitchFamily="49" charset="-120"/>
              <a:ea typeface="AR Maokai Heavy Big5" pitchFamily="49" charset="-12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3657600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以賽亞書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6:1-8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cnn.org.tw/tcnn/Upload/images/3220/3220-4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941985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7748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Rev. Thomas Barclay </a:t>
            </a:r>
            <a:r>
              <a:rPr lang="zh-TW" altLang="en-US" sz="4000" dirty="0" smtClean="0">
                <a:latin typeface="AR Maokai Heavy Big5" pitchFamily="49" charset="-120"/>
                <a:ea typeface="AR Maokai Heavy Big5" pitchFamily="49" charset="-120"/>
              </a:rPr>
              <a:t>巴克禮牧師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074" name="Picture 2" descr="http://1.share.photo.xuite.net/jeffreystorytime/111fe95/11629705/547124236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199"/>
            <a:ext cx="3810000" cy="532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hm.gov.tw/PhotoData/cca100062-hp-cp2003_007_045_0001r-0001-i.jpg"/>
          <p:cNvPicPr>
            <a:picLocks noChangeAspect="1" noChangeArrowheads="1"/>
          </p:cNvPicPr>
          <p:nvPr/>
        </p:nvPicPr>
        <p:blipFill>
          <a:blip r:embed="rId2" cstate="print"/>
          <a:srcRect l="5846" r="612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 descr="http://tpk.myweb.hinet.net/missionary/Barclay_translate_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5874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8" descr="http://a.bbkz.net/forum/picture.php?albumid=41781&amp;pictureid=506376"/>
          <p:cNvPicPr>
            <a:picLocks noChangeAspect="1" noChangeArrowheads="1"/>
          </p:cNvPicPr>
          <p:nvPr/>
        </p:nvPicPr>
        <p:blipFill>
          <a:blip r:embed="rId4" cstate="print"/>
          <a:srcRect r="8333"/>
          <a:stretch>
            <a:fillRect/>
          </a:stretch>
        </p:blipFill>
        <p:spPr bwMode="auto">
          <a:xfrm>
            <a:off x="-1" y="3428999"/>
            <a:ext cx="4572001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2" name="Picture 10" descr="http://acts.pct.org.tw/PCTContent/block/file/getimage.aspx?pname=2014071614204056&amp;lname=103073_%E6%96%87%E5%AD%97%E5%AE%A3%E6%95%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715000" y="2743200"/>
            <a:ext cx="233910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Kaiti Medium Big5" pitchFamily="49" charset="-120"/>
                <a:ea typeface="AR Kaiti Medium Big5" pitchFamily="49" charset="-120"/>
              </a:rPr>
              <a:t>翻譯廈門話聖經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096000"/>
            <a:ext cx="295465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Kaiti Medium Big5" pitchFamily="49" charset="-120"/>
                <a:ea typeface="AR Kaiti Medium Big5" pitchFamily="49" charset="-120"/>
              </a:rPr>
              <a:t>巴克禮與早期神學生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345" y="6172200"/>
            <a:ext cx="295465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Kaiti Medium Big5" pitchFamily="49" charset="-120"/>
                <a:ea typeface="AR Kaiti Medium Big5" pitchFamily="49" charset="-120"/>
              </a:rPr>
              <a:t>巴克禮與宣教師合照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968" y="2743200"/>
            <a:ext cx="326243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Kaiti Medium Big5" pitchFamily="49" charset="-120"/>
                <a:ea typeface="AR Kaiti Medium Big5" pitchFamily="49" charset="-120"/>
              </a:rPr>
              <a:t>旗後教會破土定基禮拜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aijohn.com/archives/pm/Barclay,T/brief/img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" y="381000"/>
            <a:ext cx="913848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ews-pctpress.org/home/images/stories/2013_Q4/3220/3220-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80042"/>
          </a:xfrm>
          <a:prstGeom prst="rect">
            <a:avLst/>
          </a:prstGeom>
          <a:noFill/>
        </p:spPr>
      </p:pic>
      <p:pic>
        <p:nvPicPr>
          <p:cNvPr id="5" name="Picture 2" descr="http://enews-pctpress.org/home/images/stories/2013_Q4/3220/3220-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00300" cy="2400301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cts.pct.org.tw/PCTContent/block/module/ShowImage.aspx?fid=M2007112200003_20131125161956_3&amp;lname=IMG_7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acts.pct.org.tw/PCTContent/block/module/ShowImage.aspx?fid=M2007112200003_20131125163131_7&amp;lname=IMG_7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share.photo.xuite.net/isomer77/11acae8/13530306/70184631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2819400" cy="423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5800" y="5867400"/>
            <a:ext cx="808426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我通差誰去啊？誰肯為我去呢？</a:t>
            </a:r>
            <a:endParaRPr lang="en-US" sz="4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876800"/>
            <a:ext cx="582723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我在這裡，請差遣我！</a:t>
            </a:r>
            <a:endParaRPr lang="en-US" sz="4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instonchurchill.org/images/images/the-kings-speech-poster-uk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1001yeah.com.tw/article/images/599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84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shopify.com/s/files/1/0196/2876/products/FEB6_1952_KING_IS_DEAD_1024x1024.jpeg?v=1361995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4742110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ownhold.org/lowry/pre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495800" cy="660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SRFbI6pdqj0/Uc4L8qpqttI/AAAAAAAAPp8/LnJt0UpRWe4/s901/Temple+interior+matches+olive+wood+doors+covered+in+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467600" cy="4608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0" y="51054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當烏西雅王崩的那年，我見主坐在高高的寶座上</a:t>
            </a:r>
            <a:r>
              <a:rPr lang="en-US" altLang="zh-TW" sz="4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hoebat.com/wp-content/uploads/2014/11/Ancient-Aliens-ark-coven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71948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0" y="4572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彼此呼喊說：聖哉，聖哉，聖哉，萬軍之耶和華！他的榮光充滿全地！</a:t>
            </a:r>
            <a:r>
              <a:rPr lang="en-US" sz="3600" b="1" baseline="30000" dirty="0" smtClean="0">
                <a:latin typeface="AR Kaiti Medium Big5" pitchFamily="49" charset="-120"/>
                <a:ea typeface="AR Kaiti Medium Big5" pitchFamily="49" charset="-120"/>
              </a:rPr>
              <a:t>4 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因呼喊者的聲音，門檻的根基震動，殿充滿了煙雲。</a:t>
            </a:r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UORY9W0omI8/Uh1P9NZKI4I/AAAAAAAAAaA/yuEVOGdvj08/s1600/angel-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791200" cy="406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0" y="4648200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6 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有一撒拉弗飛到我跟前，手裡拿著紅炭，是用火剪從壇上取下來的，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7 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將炭沾我的口，說：看哪，這炭沾了你的嘴，你的罪孽便除掉，你的罪惡就赦免了。</a:t>
            </a:r>
            <a:r>
              <a:rPr lang="zh-TW" altLang="en-US" sz="3200" dirty="0" smtClean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ndrewshanks.com/wp-content/uploads/et_temp/Prayer-491692_291x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9169"/>
            <a:ext cx="9144000" cy="35821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09600"/>
            <a:ext cx="80842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我通差誰去啊？誰肯為我去呢？</a:t>
            </a:r>
            <a:endParaRPr lang="en-US" sz="4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52600"/>
            <a:ext cx="582723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AR Kaiti Medium Big5" pitchFamily="49" charset="-120"/>
                <a:ea typeface="AR Kaiti Medium Big5" pitchFamily="49" charset="-120"/>
              </a:rPr>
              <a:t>我在這裡，請差遣我！</a:t>
            </a:r>
            <a:endParaRPr lang="en-US" sz="4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128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Jonathan</cp:lastModifiedBy>
  <cp:revision>12</cp:revision>
  <dcterms:created xsi:type="dcterms:W3CDTF">2012-07-18T16:46:59Z</dcterms:created>
  <dcterms:modified xsi:type="dcterms:W3CDTF">2016-02-07T15:55:03Z</dcterms:modified>
</cp:coreProperties>
</file>