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4" r:id="rId2"/>
    <p:sldId id="277" r:id="rId3"/>
    <p:sldId id="270" r:id="rId4"/>
    <p:sldId id="278" r:id="rId5"/>
    <p:sldId id="280" r:id="rId6"/>
    <p:sldId id="265" r:id="rId7"/>
    <p:sldId id="276" r:id="rId8"/>
    <p:sldId id="27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A4934-22E3-4150-BFCF-A46728AC7D1D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FEA52-9533-4454-A997-F897B6211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50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2F562-F8E5-40D4-B1C9-9C4EC1F2F851}" type="datetimeFigureOut">
              <a:rPr lang="en-US" smtClean="0"/>
              <a:pPr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B622F-748D-4118-A2DD-184F7D88E6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nthesetimes.com/images/made/images/uploads/temp_file_Screen_Shot_2015-11-04_at_11.48.05_PM_copy1_615_3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143000"/>
            <a:ext cx="5715000" cy="290861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495800"/>
            <a:ext cx="8229600" cy="1470025"/>
          </a:xfrm>
        </p:spPr>
        <p:txBody>
          <a:bodyPr>
            <a:noAutofit/>
          </a:bodyPr>
          <a:lstStyle/>
          <a:p>
            <a:r>
              <a:rPr lang="zh-TW" altLang="en-US" sz="8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Maokai Heavy Big5" pitchFamily="49" charset="-120"/>
                <a:ea typeface="AR Maokai Heavy Big5" pitchFamily="49" charset="-120"/>
              </a:rPr>
              <a:t>選擇幸福之路</a:t>
            </a:r>
            <a:endParaRPr lang="en-US" altLang="en-US" sz="8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Maokai Heavy Big5" pitchFamily="49" charset="-120"/>
              <a:ea typeface="AR Maokai Heavy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blogs.princeton.edu/equadnews/images/bez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04800"/>
            <a:ext cx="7436934" cy="4953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981200" y="5486400"/>
            <a:ext cx="551946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200" b="1" dirty="0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亞馬遜創辦人</a:t>
            </a:r>
            <a:r>
              <a:rPr lang="en-US" sz="3200" b="1" dirty="0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Jeff </a:t>
            </a:r>
            <a:r>
              <a:rPr lang="en-US" sz="3200" b="1" dirty="0" err="1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Bezos</a:t>
            </a:r>
            <a:endParaRPr lang="en-US" sz="3200" b="1" dirty="0" smtClean="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  <a:p>
            <a:pPr algn="ctr"/>
            <a:r>
              <a:rPr lang="zh-TW" altLang="en-US" sz="3200" b="1" dirty="0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在普林斯頓大學畢業典禮演講</a:t>
            </a:r>
            <a:endParaRPr lang="en-US" sz="3200" b="1" dirty="0" smtClean="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609600" y="381000"/>
            <a:ext cx="7571303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一、</a:t>
            </a:r>
            <a:r>
              <a:rPr lang="zh-TW" altLang="en-US" sz="4800" dirty="0" smtClean="0">
                <a:solidFill>
                  <a:schemeClr val="accent5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上帝的福</a:t>
            </a:r>
            <a:r>
              <a:rPr lang="en-US" altLang="en-US" sz="4800" dirty="0" err="1" smtClean="0">
                <a:solidFill>
                  <a:schemeClr val="accent5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v.s</a:t>
            </a:r>
            <a:r>
              <a:rPr lang="en-US" altLang="en-US" sz="4800" dirty="0" smtClean="0">
                <a:solidFill>
                  <a:schemeClr val="accent5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.</a:t>
            </a:r>
            <a:r>
              <a:rPr lang="zh-TW" altLang="en-US" sz="4800" dirty="0" smtClean="0">
                <a:solidFill>
                  <a:schemeClr val="accent5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世界的福</a:t>
            </a:r>
            <a:endParaRPr kumimoji="0" lang="zh-TW" altLang="en-US" sz="48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 Maokai Heavy Big5" pitchFamily="49" charset="-120"/>
              <a:ea typeface="AR Maokai Heavy Big5" pitchFamily="49" charset="-120"/>
              <a:cs typeface="Arial" pitchFamily="34" charset="0"/>
            </a:endParaRPr>
          </a:p>
        </p:txBody>
      </p:sp>
      <p:pic>
        <p:nvPicPr>
          <p:cNvPr id="6146" name="Picture 2" descr="http://static1.squarespace.com/static/538fcaf5e4b06dffdfc00b8e/t/55634bc2e4b003a99f5ed040/1432570819734/easter27.jpg?format=1500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7088"/>
            <a:ext cx="9144000" cy="5010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2" name="Picture 8" descr="http://www.theblaze.com/wp-content/uploads/2015/07/Homs-Church-Wedding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429000"/>
            <a:ext cx="6324600" cy="3429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1506" name="Picture 2" descr="http://cdn.charismanews.com/images/stories/2014/misc/Lakewood-Church-Resurrection-Sunday-Faceboo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0"/>
            <a:ext cx="6324600" cy="34376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5334000" y="6248400"/>
            <a:ext cx="2031325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今日的敘利亞教會</a:t>
            </a:r>
            <a:endParaRPr lang="en-US" b="1" dirty="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304800"/>
            <a:ext cx="2031325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美國</a:t>
            </a:r>
            <a:r>
              <a:rPr lang="en-US" altLang="zh-TW" b="1" dirty="0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Lakewood</a:t>
            </a:r>
            <a:r>
              <a:rPr lang="zh-TW" altLang="en-US" b="1" dirty="0" smtClean="0">
                <a:solidFill>
                  <a:schemeClr val="bg1"/>
                </a:solidFill>
                <a:latin typeface="AR Kaiti Medium Big5" pitchFamily="49" charset="-120"/>
                <a:ea typeface="AR Kaiti Medium Big5" pitchFamily="49" charset="-120"/>
              </a:rPr>
              <a:t>教會</a:t>
            </a:r>
            <a:endParaRPr lang="en-US" b="1" dirty="0">
              <a:solidFill>
                <a:schemeClr val="bg1"/>
              </a:solidFill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cdn.images.express.co.uk/img/dynamic/78/590x/man-crucified-christian-6082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762000"/>
            <a:ext cx="6400800" cy="37970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215153" y="4881282"/>
            <a:ext cx="8610600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AR Kaiti Medium Big5" pitchFamily="49" charset="-120"/>
                <a:ea typeface="AR Kaiti Medium Big5" pitchFamily="49" charset="-120"/>
              </a:rPr>
              <a:t>「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你們貧窮的人有福了！你們飢餓的人有福了！你們哀哭的人有福了！人為人子恨惡你們，拒絕你們，辱罵你們，棄掉你們的名以為是惡，你們就有福了！</a:t>
            </a:r>
            <a:r>
              <a:rPr lang="zh-TW" altLang="en-US" sz="2800" dirty="0" smtClean="0">
                <a:latin typeface="AR Kaiti Medium Big5" pitchFamily="49" charset="-120"/>
                <a:ea typeface="AR Kaiti Medium Big5" pitchFamily="49" charset="-120"/>
              </a:rPr>
              <a:t>」</a:t>
            </a:r>
            <a:endParaRPr lang="en-US" sz="2800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400" y="457200"/>
            <a:ext cx="8802410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4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二、</a:t>
            </a:r>
            <a:r>
              <a:rPr lang="zh-TW" altLang="en-US" sz="4800" dirty="0" smtClean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今日的選擇決定未來的人生</a:t>
            </a:r>
            <a:endParaRPr kumimoji="0" lang="zh-TW" altLang="en-US" sz="4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 Maokai Heavy Big5" pitchFamily="49" charset="-120"/>
              <a:ea typeface="AR Maokai Heavy Big5" pitchFamily="49" charset="-120"/>
              <a:cs typeface="Arial" pitchFamily="34" charset="0"/>
            </a:endParaRPr>
          </a:p>
        </p:txBody>
      </p:sp>
      <p:pic>
        <p:nvPicPr>
          <p:cNvPr id="5122" name="Picture 2" descr="http://www.mormon.org/bc/content/assets/img/Blog/10-quotes-about-self-esteem/jesus-with-disciples-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676400"/>
            <a:ext cx="5710537" cy="38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381000" y="57150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「耶穌和他們下了山，站在一塊平地上」（路</a:t>
            </a:r>
            <a:r>
              <a:rPr lang="en-US" sz="2800" b="1" dirty="0" smtClean="0">
                <a:latin typeface="AR Kaiti Medium Big5" pitchFamily="49" charset="-120"/>
                <a:ea typeface="AR Kaiti Medium Big5" pitchFamily="49" charset="-120"/>
              </a:rPr>
              <a:t>6:17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2800" b="1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irstchurches.org/wp-content/uploads/2015/09/Edward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5128844" cy="2667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2" name="Picture 4" descr="http://3.bp.blogspot.com/-y5wgTN9evxc/UJnCtt69JLI/AAAAAAAAA3s/q29C5A1Y9aw/s400/Max%2BKuckes%2B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3505200"/>
            <a:ext cx="5029200" cy="31809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4724400" y="6019800"/>
            <a:ext cx="1499065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Max Jukes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5562600" y="533400"/>
            <a:ext cx="3352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 Kaiti Medium Big5" pitchFamily="49" charset="-120"/>
                <a:ea typeface="AR Kaiti Medium Big5" pitchFamily="49" charset="-120"/>
              </a:rPr>
              <a:t>300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位牧師，</a:t>
            </a:r>
            <a:r>
              <a:rPr lang="en-US" sz="2800" b="1" dirty="0" smtClean="0">
                <a:latin typeface="AR Kaiti Medium Big5" pitchFamily="49" charset="-120"/>
                <a:ea typeface="AR Kaiti Medium Big5" pitchFamily="49" charset="-120"/>
              </a:rPr>
              <a:t>65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位大學教授，</a:t>
            </a:r>
            <a:r>
              <a:rPr lang="en-US" sz="2800" b="1" dirty="0" smtClean="0">
                <a:latin typeface="AR Kaiti Medium Big5" pitchFamily="49" charset="-120"/>
                <a:ea typeface="AR Kaiti Medium Big5" pitchFamily="49" charset="-120"/>
              </a:rPr>
              <a:t>13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位大學校長，</a:t>
            </a:r>
            <a:r>
              <a:rPr lang="en-US" sz="2800" b="1" dirty="0" smtClean="0">
                <a:latin typeface="AR Kaiti Medium Big5" pitchFamily="49" charset="-120"/>
                <a:ea typeface="AR Kaiti Medium Big5" pitchFamily="49" charset="-120"/>
              </a:rPr>
              <a:t>60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位作家，</a:t>
            </a:r>
            <a:r>
              <a:rPr lang="en-US" sz="2800" b="1" dirty="0" smtClean="0">
                <a:latin typeface="AR Kaiti Medium Big5" pitchFamily="49" charset="-120"/>
                <a:ea typeface="AR Kaiti Medium Big5" pitchFamily="49" charset="-120"/>
              </a:rPr>
              <a:t>3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位國會議員，一位美國副總統。</a:t>
            </a:r>
            <a:endParaRPr lang="en-US" sz="2800" b="1" dirty="0">
              <a:latin typeface="AR Kaiti Medium Big5" pitchFamily="49" charset="-120"/>
              <a:ea typeface="AR Kaiti Medium Big5" pitchFamily="49" charset="-12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810000"/>
            <a:ext cx="2895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smtClean="0">
                <a:latin typeface="AR Kaiti Medium Big5" pitchFamily="49" charset="-120"/>
                <a:ea typeface="AR Kaiti Medium Big5" pitchFamily="49" charset="-120"/>
              </a:rPr>
              <a:t>64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人住在收容所，</a:t>
            </a:r>
            <a:r>
              <a:rPr lang="en-US" altLang="en-US" sz="2800" b="1" dirty="0" smtClean="0">
                <a:latin typeface="AR Kaiti Medium Big5" pitchFamily="49" charset="-120"/>
                <a:ea typeface="AR Kaiti Medium Big5" pitchFamily="49" charset="-120"/>
              </a:rPr>
              <a:t>142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人靠政府補助過日子，</a:t>
            </a:r>
            <a:r>
              <a:rPr lang="en-US" altLang="en-US" sz="2800" b="1" dirty="0" smtClean="0">
                <a:latin typeface="AR Kaiti Medium Big5" pitchFamily="49" charset="-120"/>
                <a:ea typeface="AR Kaiti Medium Big5" pitchFamily="49" charset="-120"/>
              </a:rPr>
              <a:t>280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人生活貧窮，</a:t>
            </a:r>
            <a:r>
              <a:rPr lang="en-US" altLang="en-US" sz="2800" b="1" dirty="0" smtClean="0">
                <a:latin typeface="AR Kaiti Medium Big5" pitchFamily="49" charset="-120"/>
                <a:ea typeface="AR Kaiti Medium Big5" pitchFamily="49" charset="-120"/>
              </a:rPr>
              <a:t>300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人過早過世，</a:t>
            </a:r>
            <a:r>
              <a:rPr lang="en-US" altLang="en-US" sz="2800" b="1" dirty="0" smtClean="0">
                <a:latin typeface="AR Kaiti Medium Big5" pitchFamily="49" charset="-120"/>
                <a:ea typeface="AR Kaiti Medium Big5" pitchFamily="49" charset="-120"/>
              </a:rPr>
              <a:t>67</a:t>
            </a:r>
            <a:r>
              <a:rPr lang="zh-TW" altLang="en-US" sz="2800" b="1" dirty="0" smtClean="0">
                <a:latin typeface="AR Kaiti Medium Big5" pitchFamily="49" charset="-120"/>
                <a:ea typeface="AR Kaiti Medium Big5" pitchFamily="49" charset="-120"/>
              </a:rPr>
              <a:t>人感染嚴重疾病。</a:t>
            </a:r>
            <a:endParaRPr lang="en-US" altLang="en-US" sz="2800" b="1" dirty="0" smtClean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inthesetimes.com/images/made/images/uploads/temp_file_Screen_Shot_2015-11-04_at_11.48.05_PM_copy1_615_3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276600"/>
            <a:ext cx="5791200" cy="29473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762000" y="762000"/>
            <a:ext cx="7772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b="1" dirty="0" smtClean="0">
                <a:latin typeface="AR Kaiti Medium Big5" pitchFamily="49" charset="-120"/>
                <a:ea typeface="AR Kaiti Medium Big5" pitchFamily="49" charset="-120"/>
              </a:rPr>
              <a:t>現在，我呼喚天地來作證，把生命和死亡、祝福和咒詛擺在你面前，那麼，選擇生命吧！你們和你們的子孫就能存活。</a:t>
            </a:r>
            <a:r>
              <a:rPr lang="en-US" altLang="zh-TW" sz="3200" b="1" dirty="0" smtClean="0">
                <a:latin typeface="AR Kaiti Medium Big5" pitchFamily="49" charset="-120"/>
                <a:ea typeface="AR Kaiti Medium Big5" pitchFamily="49" charset="-120"/>
              </a:rPr>
              <a:t>							</a:t>
            </a:r>
            <a:r>
              <a:rPr lang="zh-TW" altLang="en-US" sz="3200" b="1" dirty="0" smtClean="0">
                <a:latin typeface="AR Kaiti Medium Big5" pitchFamily="49" charset="-120"/>
                <a:ea typeface="AR Kaiti Medium Big5" pitchFamily="49" charset="-120"/>
              </a:rPr>
              <a:t>（申命記</a:t>
            </a:r>
            <a:r>
              <a:rPr lang="en-US" sz="3200" b="1" dirty="0" smtClean="0">
                <a:latin typeface="AR Kaiti Medium Big5" pitchFamily="49" charset="-120"/>
                <a:ea typeface="AR Kaiti Medium Big5" pitchFamily="49" charset="-120"/>
              </a:rPr>
              <a:t>30:19</a:t>
            </a:r>
            <a:r>
              <a:rPr lang="zh-TW" altLang="en-US" sz="3200" b="1" dirty="0" smtClean="0">
                <a:latin typeface="AR Kaiti Medium Big5" pitchFamily="49" charset="-120"/>
                <a:ea typeface="AR Kaiti Medium Big5" pitchFamily="49" charset="-120"/>
              </a:rPr>
              <a:t>）</a:t>
            </a:r>
            <a:endParaRPr lang="en-US" sz="3200" b="1" dirty="0">
              <a:latin typeface="AR Kaiti Medium Big5" pitchFamily="49" charset="-120"/>
              <a:ea typeface="AR Kaiti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3914</TotalTime>
  <Words>290</Words>
  <Application>Microsoft Office PowerPoint</Application>
  <PresentationFormat>On-screen Show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選擇幸福之路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Jonathan</cp:lastModifiedBy>
  <cp:revision>11</cp:revision>
  <dcterms:created xsi:type="dcterms:W3CDTF">2016-01-15T06:22:45Z</dcterms:created>
  <dcterms:modified xsi:type="dcterms:W3CDTF">2016-02-14T16:17:01Z</dcterms:modified>
</cp:coreProperties>
</file>