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4" r:id="rId2"/>
    <p:sldId id="277" r:id="rId3"/>
    <p:sldId id="281" r:id="rId4"/>
    <p:sldId id="282" r:id="rId5"/>
    <p:sldId id="270" r:id="rId6"/>
    <p:sldId id="278" r:id="rId7"/>
    <p:sldId id="265" r:id="rId8"/>
    <p:sldId id="28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43430-0287-4AC9-8F88-AB1A371413C7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#1" csCatId="colorful" phldr="1"/>
      <dgm:spPr/>
    </dgm:pt>
    <dgm:pt modelId="{3A09794D-5D46-4DEB-B120-57C41E4D16E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dirty="0" smtClean="0">
              <a:latin typeface="AR Heiti Bold Big5" pitchFamily="49" charset="-120"/>
              <a:ea typeface="AR Heiti Bold Big5" pitchFamily="49" charset="-120"/>
            </a:rPr>
            <a:t>舊約</a:t>
          </a:r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有</a:t>
          </a:r>
          <a:r>
            <a:rPr lang="en-US" dirty="0" smtClean="0">
              <a:latin typeface="AR Heiti Bold Big5" pitchFamily="49" charset="-120"/>
              <a:ea typeface="AR Heiti Bold Big5" pitchFamily="49" charset="-120"/>
            </a:rPr>
            <a:t>1,239</a:t>
          </a:r>
        </a:p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個</a:t>
          </a:r>
          <a:r>
            <a:rPr lang="zh-TW" dirty="0" smtClean="0">
              <a:latin typeface="AR Heiti Bold Big5" pitchFamily="49" charset="-120"/>
              <a:ea typeface="AR Heiti Bold Big5" pitchFamily="49" charset="-120"/>
            </a:rPr>
            <a:t>預言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2C184FE4-5B57-4B6E-920D-11412B88105F}" type="parTrans" cxnId="{410DFAB9-E64A-4A23-B195-F538AE246174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CFEA1C79-7608-4521-BC86-01CD0321EC3D}" type="sibTrans" cxnId="{410DFAB9-E64A-4A23-B195-F538AE246174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5DC49882-BE9D-4721-9CD4-64C09DFC3AB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dirty="0" smtClean="0">
              <a:latin typeface="AR Heiti Bold Big5" pitchFamily="49" charset="-120"/>
              <a:ea typeface="AR Heiti Bold Big5" pitchFamily="49" charset="-120"/>
            </a:rPr>
            <a:t>新約</a:t>
          </a:r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有</a:t>
          </a:r>
          <a:r>
            <a:rPr lang="en-US" dirty="0" smtClean="0">
              <a:latin typeface="AR Heiti Bold Big5" pitchFamily="49" charset="-120"/>
              <a:ea typeface="AR Heiti Bold Big5" pitchFamily="49" charset="-120"/>
            </a:rPr>
            <a:t>578</a:t>
          </a:r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個</a:t>
          </a:r>
          <a:r>
            <a:rPr lang="zh-TW" dirty="0" smtClean="0">
              <a:latin typeface="AR Heiti Bold Big5" pitchFamily="49" charset="-120"/>
              <a:ea typeface="AR Heiti Bold Big5" pitchFamily="49" charset="-120"/>
            </a:rPr>
            <a:t>預言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682085B0-A3E3-4DCE-9C4D-1C3F36795BCC}" type="parTrans" cxnId="{337D07F2-AE23-43E4-8DE0-4CC3A8043DF9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D6C0DAD1-F866-486F-B888-C68CD943EEB7}" type="sibTrans" cxnId="{337D07F2-AE23-43E4-8DE0-4CC3A8043DF9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A04C432F-1CF1-43EE-9B34-AACEA4D5CEFA}">
      <dgm:prSet phldrT="[Text]"/>
      <dgm:spPr/>
      <dgm:t>
        <a:bodyPr/>
        <a:lstStyle/>
        <a:p>
          <a:r>
            <a:rPr lang="zh-TW" dirty="0" smtClean="0">
              <a:latin typeface="AR Heiti Bold Big5" pitchFamily="49" charset="-120"/>
              <a:ea typeface="AR Heiti Bold Big5" pitchFamily="49" charset="-120"/>
            </a:rPr>
            <a:t>總共</a:t>
          </a:r>
          <a:r>
            <a:rPr lang="en-US" dirty="0" smtClean="0">
              <a:latin typeface="AR Heiti Bold Big5" pitchFamily="49" charset="-120"/>
              <a:ea typeface="AR Heiti Bold Big5" pitchFamily="49" charset="-120"/>
            </a:rPr>
            <a:t>1,817</a:t>
          </a:r>
          <a:r>
            <a:rPr lang="zh-TW" dirty="0" smtClean="0">
              <a:latin typeface="AR Heiti Bold Big5" pitchFamily="49" charset="-120"/>
              <a:ea typeface="AR Heiti Bold Big5" pitchFamily="49" charset="-120"/>
            </a:rPr>
            <a:t>個預言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5C892951-E1F4-4AB5-8040-61B80A8B5ED7}" type="parTrans" cxnId="{28EAE7E7-4484-4A75-A8E5-BA0E9F0FDDA3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491C5C9F-8617-4FE9-804F-AADE6D5A5DEC}" type="sibTrans" cxnId="{28EAE7E7-4484-4A75-A8E5-BA0E9F0FDDA3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8989CD8B-9677-4C69-A037-F30C6DA23335}" type="pres">
      <dgm:prSet presAssocID="{EA043430-0287-4AC9-8F88-AB1A371413C7}" presName="Name0" presStyleCnt="0">
        <dgm:presLayoutVars>
          <dgm:dir/>
          <dgm:resizeHandles val="exact"/>
        </dgm:presLayoutVars>
      </dgm:prSet>
      <dgm:spPr/>
    </dgm:pt>
    <dgm:pt modelId="{6581FC97-FE29-4405-934D-997EFEBC33D5}" type="pres">
      <dgm:prSet presAssocID="{EA043430-0287-4AC9-8F88-AB1A371413C7}" presName="vNodes" presStyleCnt="0"/>
      <dgm:spPr/>
    </dgm:pt>
    <dgm:pt modelId="{E3C1FA62-1BF7-4FC6-9558-325B86ED4589}" type="pres">
      <dgm:prSet presAssocID="{3A09794D-5D46-4DEB-B120-57C41E4D16EE}" presName="node" presStyleLbl="node1" presStyleIdx="0" presStyleCnt="3" custScaleX="202478" custScaleY="14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6919F-34FF-499A-A993-54C53CF15EC4}" type="pres">
      <dgm:prSet presAssocID="{CFEA1C79-7608-4521-BC86-01CD0321EC3D}" presName="spacerT" presStyleCnt="0"/>
      <dgm:spPr/>
    </dgm:pt>
    <dgm:pt modelId="{B61AE7D7-1967-470C-959C-DC73D83D4BB6}" type="pres">
      <dgm:prSet presAssocID="{CFEA1C79-7608-4521-BC86-01CD0321EC3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049D940-8DCC-4745-A070-41D23732FC1D}" type="pres">
      <dgm:prSet presAssocID="{CFEA1C79-7608-4521-BC86-01CD0321EC3D}" presName="spacerB" presStyleCnt="0"/>
      <dgm:spPr/>
    </dgm:pt>
    <dgm:pt modelId="{12B5CD36-CADF-43F9-8CEB-9180F7762ACE}" type="pres">
      <dgm:prSet presAssocID="{5DC49882-BE9D-4721-9CD4-64C09DFC3AB7}" presName="node" presStyleLbl="node1" presStyleIdx="1" presStyleCnt="3" custScaleX="201334" custScaleY="14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F77FF-54B4-4D99-BEFC-BF2458ACF680}" type="pres">
      <dgm:prSet presAssocID="{EA043430-0287-4AC9-8F88-AB1A371413C7}" presName="sibTransLast" presStyleLbl="sibTrans2D1" presStyleIdx="1" presStyleCnt="2" custScaleX="116841" custLinFactNeighborX="-46342" custLinFactNeighborY="-4588"/>
      <dgm:spPr/>
      <dgm:t>
        <a:bodyPr/>
        <a:lstStyle/>
        <a:p>
          <a:endParaRPr lang="en-US"/>
        </a:p>
      </dgm:t>
    </dgm:pt>
    <dgm:pt modelId="{D5E3B3A5-2770-41F4-8608-F550C3F86FF6}" type="pres">
      <dgm:prSet presAssocID="{EA043430-0287-4AC9-8F88-AB1A371413C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13EBF69-9BEC-4834-B13F-AFB782D8664A}" type="pres">
      <dgm:prSet presAssocID="{EA043430-0287-4AC9-8F88-AB1A371413C7}" presName="lastNode" presStyleLbl="node1" presStyleIdx="2" presStyleCnt="3" custLinFactNeighborX="72830" custLinFactNeighborY="-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444FD-9136-48B2-91E9-1B56FED9A07A}" type="presOf" srcId="{5DC49882-BE9D-4721-9CD4-64C09DFC3AB7}" destId="{12B5CD36-CADF-43F9-8CEB-9180F7762ACE}" srcOrd="0" destOrd="0" presId="urn:microsoft.com/office/officeart/2005/8/layout/equation2"/>
    <dgm:cxn modelId="{F3E24E85-E566-46FF-9312-50E50EF317C8}" type="presOf" srcId="{EA043430-0287-4AC9-8F88-AB1A371413C7}" destId="{8989CD8B-9677-4C69-A037-F30C6DA23335}" srcOrd="0" destOrd="0" presId="urn:microsoft.com/office/officeart/2005/8/layout/equation2"/>
    <dgm:cxn modelId="{20D540EA-3E30-441C-92FF-781BB3DD8639}" type="presOf" srcId="{3A09794D-5D46-4DEB-B120-57C41E4D16EE}" destId="{E3C1FA62-1BF7-4FC6-9558-325B86ED4589}" srcOrd="0" destOrd="0" presId="urn:microsoft.com/office/officeart/2005/8/layout/equation2"/>
    <dgm:cxn modelId="{337D07F2-AE23-43E4-8DE0-4CC3A8043DF9}" srcId="{EA043430-0287-4AC9-8F88-AB1A371413C7}" destId="{5DC49882-BE9D-4721-9CD4-64C09DFC3AB7}" srcOrd="1" destOrd="0" parTransId="{682085B0-A3E3-4DCE-9C4D-1C3F36795BCC}" sibTransId="{D6C0DAD1-F866-486F-B888-C68CD943EEB7}"/>
    <dgm:cxn modelId="{8CB86084-CAB0-4765-A638-05C3C9E05F87}" type="presOf" srcId="{A04C432F-1CF1-43EE-9B34-AACEA4D5CEFA}" destId="{F13EBF69-9BEC-4834-B13F-AFB782D8664A}" srcOrd="0" destOrd="0" presId="urn:microsoft.com/office/officeart/2005/8/layout/equation2"/>
    <dgm:cxn modelId="{E6B2D9AD-95FB-4B53-A22B-3C5DDD691339}" type="presOf" srcId="{CFEA1C79-7608-4521-BC86-01CD0321EC3D}" destId="{B61AE7D7-1967-470C-959C-DC73D83D4BB6}" srcOrd="0" destOrd="0" presId="urn:microsoft.com/office/officeart/2005/8/layout/equation2"/>
    <dgm:cxn modelId="{410DFAB9-E64A-4A23-B195-F538AE246174}" srcId="{EA043430-0287-4AC9-8F88-AB1A371413C7}" destId="{3A09794D-5D46-4DEB-B120-57C41E4D16EE}" srcOrd="0" destOrd="0" parTransId="{2C184FE4-5B57-4B6E-920D-11412B88105F}" sibTransId="{CFEA1C79-7608-4521-BC86-01CD0321EC3D}"/>
    <dgm:cxn modelId="{11522504-76D2-4C24-96D4-2260A9CB8994}" type="presOf" srcId="{D6C0DAD1-F866-486F-B888-C68CD943EEB7}" destId="{D5E3B3A5-2770-41F4-8608-F550C3F86FF6}" srcOrd="1" destOrd="0" presId="urn:microsoft.com/office/officeart/2005/8/layout/equation2"/>
    <dgm:cxn modelId="{A777FA40-68E5-46C0-8B1C-5469B2B1E6A0}" type="presOf" srcId="{D6C0DAD1-F866-486F-B888-C68CD943EEB7}" destId="{1F0F77FF-54B4-4D99-BEFC-BF2458ACF680}" srcOrd="0" destOrd="0" presId="urn:microsoft.com/office/officeart/2005/8/layout/equation2"/>
    <dgm:cxn modelId="{28EAE7E7-4484-4A75-A8E5-BA0E9F0FDDA3}" srcId="{EA043430-0287-4AC9-8F88-AB1A371413C7}" destId="{A04C432F-1CF1-43EE-9B34-AACEA4D5CEFA}" srcOrd="2" destOrd="0" parTransId="{5C892951-E1F4-4AB5-8040-61B80A8B5ED7}" sibTransId="{491C5C9F-8617-4FE9-804F-AADE6D5A5DEC}"/>
    <dgm:cxn modelId="{B1BE4277-E9B6-4511-A01F-1942E652EC58}" type="presParOf" srcId="{8989CD8B-9677-4C69-A037-F30C6DA23335}" destId="{6581FC97-FE29-4405-934D-997EFEBC33D5}" srcOrd="0" destOrd="0" presId="urn:microsoft.com/office/officeart/2005/8/layout/equation2"/>
    <dgm:cxn modelId="{989E0345-886C-4247-82D6-DF7AD94D6178}" type="presParOf" srcId="{6581FC97-FE29-4405-934D-997EFEBC33D5}" destId="{E3C1FA62-1BF7-4FC6-9558-325B86ED4589}" srcOrd="0" destOrd="0" presId="urn:microsoft.com/office/officeart/2005/8/layout/equation2"/>
    <dgm:cxn modelId="{841690DB-5277-4C4B-A882-2BC96C5510F4}" type="presParOf" srcId="{6581FC97-FE29-4405-934D-997EFEBC33D5}" destId="{5AB6919F-34FF-499A-A993-54C53CF15EC4}" srcOrd="1" destOrd="0" presId="urn:microsoft.com/office/officeart/2005/8/layout/equation2"/>
    <dgm:cxn modelId="{CAA5589F-92DD-4A0F-9A94-08CC99AEA8AA}" type="presParOf" srcId="{6581FC97-FE29-4405-934D-997EFEBC33D5}" destId="{B61AE7D7-1967-470C-959C-DC73D83D4BB6}" srcOrd="2" destOrd="0" presId="urn:microsoft.com/office/officeart/2005/8/layout/equation2"/>
    <dgm:cxn modelId="{0F1058E2-C496-4E20-A9AD-C459574DD2C6}" type="presParOf" srcId="{6581FC97-FE29-4405-934D-997EFEBC33D5}" destId="{3049D940-8DCC-4745-A070-41D23732FC1D}" srcOrd="3" destOrd="0" presId="urn:microsoft.com/office/officeart/2005/8/layout/equation2"/>
    <dgm:cxn modelId="{18D1EA96-7F79-497E-906A-5D02EFD90AB2}" type="presParOf" srcId="{6581FC97-FE29-4405-934D-997EFEBC33D5}" destId="{12B5CD36-CADF-43F9-8CEB-9180F7762ACE}" srcOrd="4" destOrd="0" presId="urn:microsoft.com/office/officeart/2005/8/layout/equation2"/>
    <dgm:cxn modelId="{92661AD2-B5BB-4069-AD2B-852A8D0F5F16}" type="presParOf" srcId="{8989CD8B-9677-4C69-A037-F30C6DA23335}" destId="{1F0F77FF-54B4-4D99-BEFC-BF2458ACF680}" srcOrd="1" destOrd="0" presId="urn:microsoft.com/office/officeart/2005/8/layout/equation2"/>
    <dgm:cxn modelId="{FD8B1294-5BEF-4BDB-A8B0-3FEB7AA3BC12}" type="presParOf" srcId="{1F0F77FF-54B4-4D99-BEFC-BF2458ACF680}" destId="{D5E3B3A5-2770-41F4-8608-F550C3F86FF6}" srcOrd="0" destOrd="0" presId="urn:microsoft.com/office/officeart/2005/8/layout/equation2"/>
    <dgm:cxn modelId="{64014719-21BC-4345-81CA-8C1861A35CC0}" type="presParOf" srcId="{8989CD8B-9677-4C69-A037-F30C6DA23335}" destId="{F13EBF69-9BEC-4834-B13F-AFB782D8664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A2C04-D876-43D1-B3EB-7362E6F22C7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AD322C-0F75-49AF-BB2D-696AD010DBB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4400" b="0" dirty="0" smtClean="0">
              <a:latin typeface="AR Maokai Heavy Big5" pitchFamily="49" charset="-120"/>
              <a:ea typeface="AR Maokai Heavy Big5" pitchFamily="49" charset="-120"/>
            </a:rPr>
            <a:t>v.1</a:t>
          </a:r>
          <a:r>
            <a:rPr lang="zh-TW" sz="4400" b="0" dirty="0" smtClean="0">
              <a:latin typeface="AR Maokai Heavy Big5" pitchFamily="49" charset="-120"/>
              <a:ea typeface="AR Maokai Heavy Big5" pitchFamily="49" charset="-120"/>
            </a:rPr>
            <a:t>「這是耶和華說的」</a:t>
          </a:r>
          <a:endParaRPr lang="en-US" sz="4400" b="0" dirty="0">
            <a:latin typeface="AR Maokai Heavy Big5" pitchFamily="49" charset="-120"/>
            <a:ea typeface="AR Maokai Heavy Big5" pitchFamily="49" charset="-120"/>
          </a:endParaRPr>
        </a:p>
      </dgm:t>
    </dgm:pt>
    <dgm:pt modelId="{6710E403-F77E-4115-975C-F8E7ADF10ABC}" type="parTrans" cxnId="{3B3E05FE-EA64-4095-8BF2-1673CED2773F}">
      <dgm:prSet/>
      <dgm:spPr/>
      <dgm:t>
        <a:bodyPr/>
        <a:lstStyle/>
        <a:p>
          <a:endParaRPr lang="en-US" sz="4400" b="0">
            <a:latin typeface="AR Maokai Heavy Big5" pitchFamily="49" charset="-120"/>
            <a:ea typeface="AR Maokai Heavy Big5" pitchFamily="49" charset="-120"/>
          </a:endParaRPr>
        </a:p>
      </dgm:t>
    </dgm:pt>
    <dgm:pt modelId="{350A620B-FE8B-4ADC-A044-14244068F850}" type="sibTrans" cxnId="{3B3E05FE-EA64-4095-8BF2-1673CED2773F}">
      <dgm:prSet/>
      <dgm:spPr/>
      <dgm:t>
        <a:bodyPr/>
        <a:lstStyle/>
        <a:p>
          <a:endParaRPr lang="en-US" sz="4400" b="0">
            <a:latin typeface="AR Maokai Heavy Big5" pitchFamily="49" charset="-120"/>
            <a:ea typeface="AR Maokai Heavy Big5" pitchFamily="49" charset="-120"/>
          </a:endParaRPr>
        </a:p>
      </dgm:t>
    </dgm:pt>
    <dgm:pt modelId="{5287C2C7-11BB-4C4C-B8F7-3393E984B0D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400" b="0" dirty="0" smtClean="0">
              <a:latin typeface="AR Maokai Heavy Big5" pitchFamily="49" charset="-120"/>
              <a:ea typeface="AR Maokai Heavy Big5" pitchFamily="49" charset="-120"/>
            </a:rPr>
            <a:t>v.6</a:t>
          </a:r>
          <a:r>
            <a:rPr lang="zh-TW" sz="4400" b="0" dirty="0" smtClean="0">
              <a:latin typeface="AR Maokai Heavy Big5" pitchFamily="49" charset="-120"/>
              <a:ea typeface="AR Maokai Heavy Big5" pitchFamily="49" charset="-120"/>
            </a:rPr>
            <a:t>「這是你神所說的」</a:t>
          </a:r>
          <a:endParaRPr lang="en-US" sz="4400" b="0" dirty="0">
            <a:latin typeface="AR Maokai Heavy Big5" pitchFamily="49" charset="-120"/>
            <a:ea typeface="AR Maokai Heavy Big5" pitchFamily="49" charset="-120"/>
          </a:endParaRPr>
        </a:p>
      </dgm:t>
    </dgm:pt>
    <dgm:pt modelId="{C9D6C436-53C1-4904-BF48-6CC181A0EE2D}" type="parTrans" cxnId="{D66A9379-0A25-47BF-8F03-D98F862FEF11}">
      <dgm:prSet/>
      <dgm:spPr/>
      <dgm:t>
        <a:bodyPr/>
        <a:lstStyle/>
        <a:p>
          <a:endParaRPr lang="en-US" sz="4400" b="0">
            <a:latin typeface="AR Maokai Heavy Big5" pitchFamily="49" charset="-120"/>
            <a:ea typeface="AR Maokai Heavy Big5" pitchFamily="49" charset="-120"/>
          </a:endParaRPr>
        </a:p>
      </dgm:t>
    </dgm:pt>
    <dgm:pt modelId="{2C9331D6-012E-478C-8E04-266BD8316EAC}" type="sibTrans" cxnId="{D66A9379-0A25-47BF-8F03-D98F862FEF11}">
      <dgm:prSet/>
      <dgm:spPr/>
      <dgm:t>
        <a:bodyPr/>
        <a:lstStyle/>
        <a:p>
          <a:endParaRPr lang="en-US" sz="4400" b="0">
            <a:latin typeface="AR Maokai Heavy Big5" pitchFamily="49" charset="-120"/>
            <a:ea typeface="AR Maokai Heavy Big5" pitchFamily="49" charset="-120"/>
          </a:endParaRPr>
        </a:p>
      </dgm:t>
    </dgm:pt>
    <dgm:pt modelId="{B7E84F2C-0B8F-446B-8B52-1ED98E07F42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400" b="0" dirty="0" smtClean="0">
              <a:latin typeface="AR Maokai Heavy Big5" pitchFamily="49" charset="-120"/>
              <a:ea typeface="AR Maokai Heavy Big5" pitchFamily="49" charset="-120"/>
            </a:rPr>
            <a:t>v.8</a:t>
          </a:r>
          <a:r>
            <a:rPr lang="zh-TW" sz="4400" b="0" dirty="0" smtClean="0">
              <a:latin typeface="AR Maokai Heavy Big5" pitchFamily="49" charset="-120"/>
              <a:ea typeface="AR Maokai Heavy Big5" pitchFamily="49" charset="-120"/>
            </a:rPr>
            <a:t>「這是耶和華你的救贖主說的」</a:t>
          </a:r>
          <a:endParaRPr lang="en-US" sz="4400" b="0" dirty="0">
            <a:latin typeface="AR Maokai Heavy Big5" pitchFamily="49" charset="-120"/>
            <a:ea typeface="AR Maokai Heavy Big5" pitchFamily="49" charset="-120"/>
          </a:endParaRPr>
        </a:p>
      </dgm:t>
    </dgm:pt>
    <dgm:pt modelId="{9BEE0A33-3E6D-4826-BFAD-99E1577455A4}" type="parTrans" cxnId="{7F545B09-DCD3-4FD7-BBE3-EED3473799EB}">
      <dgm:prSet/>
      <dgm:spPr/>
      <dgm:t>
        <a:bodyPr/>
        <a:lstStyle/>
        <a:p>
          <a:endParaRPr lang="en-US" sz="4400" b="0">
            <a:latin typeface="AR Maokai Heavy Big5" pitchFamily="49" charset="-120"/>
            <a:ea typeface="AR Maokai Heavy Big5" pitchFamily="49" charset="-120"/>
          </a:endParaRPr>
        </a:p>
      </dgm:t>
    </dgm:pt>
    <dgm:pt modelId="{6331E0AE-1DEB-4BD5-99C7-8E26B2D18E69}" type="sibTrans" cxnId="{7F545B09-DCD3-4FD7-BBE3-EED3473799EB}">
      <dgm:prSet/>
      <dgm:spPr/>
      <dgm:t>
        <a:bodyPr/>
        <a:lstStyle/>
        <a:p>
          <a:endParaRPr lang="en-US" sz="4400" b="0">
            <a:latin typeface="AR Maokai Heavy Big5" pitchFamily="49" charset="-120"/>
            <a:ea typeface="AR Maokai Heavy Big5" pitchFamily="49" charset="-120"/>
          </a:endParaRPr>
        </a:p>
      </dgm:t>
    </dgm:pt>
    <dgm:pt modelId="{D1B7F623-76CA-4B84-9B42-1310A58E8512}" type="pres">
      <dgm:prSet presAssocID="{819A2C04-D876-43D1-B3EB-7362E6F22C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B577C-BF5A-4B71-AB49-B1F89F77F788}" type="pres">
      <dgm:prSet presAssocID="{64AD322C-0F75-49AF-BB2D-696AD010DBBD}" presName="parentLin" presStyleCnt="0"/>
      <dgm:spPr/>
    </dgm:pt>
    <dgm:pt modelId="{34B782E7-15A6-4EE8-97E0-6170E87BEA65}" type="pres">
      <dgm:prSet presAssocID="{64AD322C-0F75-49AF-BB2D-696AD010DB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2822F02-236C-4EE9-81DE-E1161305217B}" type="pres">
      <dgm:prSet presAssocID="{64AD322C-0F75-49AF-BB2D-696AD010DBBD}" presName="parentText" presStyleLbl="node1" presStyleIdx="0" presStyleCnt="3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010D5-D9B2-488F-98EA-CAEE63BD9020}" type="pres">
      <dgm:prSet presAssocID="{64AD322C-0F75-49AF-BB2D-696AD010DBBD}" presName="negativeSpace" presStyleCnt="0"/>
      <dgm:spPr/>
    </dgm:pt>
    <dgm:pt modelId="{924FB134-49DC-46B8-A68D-CE9A71EB92BE}" type="pres">
      <dgm:prSet presAssocID="{64AD322C-0F75-49AF-BB2D-696AD010DBBD}" presName="childText" presStyleLbl="conFgAcc1" presStyleIdx="0" presStyleCnt="3">
        <dgm:presLayoutVars>
          <dgm:bulletEnabled val="1"/>
        </dgm:presLayoutVars>
      </dgm:prSet>
      <dgm:spPr/>
    </dgm:pt>
    <dgm:pt modelId="{32EC6A40-F892-40A9-9E35-3AF0B949035C}" type="pres">
      <dgm:prSet presAssocID="{350A620B-FE8B-4ADC-A044-14244068F850}" presName="spaceBetweenRectangles" presStyleCnt="0"/>
      <dgm:spPr/>
    </dgm:pt>
    <dgm:pt modelId="{FC3BEFD3-E0DF-41A5-8ECA-E1C5D5AD61CC}" type="pres">
      <dgm:prSet presAssocID="{5287C2C7-11BB-4C4C-B8F7-3393E984B0D8}" presName="parentLin" presStyleCnt="0"/>
      <dgm:spPr/>
    </dgm:pt>
    <dgm:pt modelId="{B1D54AA9-92B9-4EA9-A5EE-70580EB37A17}" type="pres">
      <dgm:prSet presAssocID="{5287C2C7-11BB-4C4C-B8F7-3393E984B0D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60470BF-C305-4D32-A997-EA547C31B9B6}" type="pres">
      <dgm:prSet presAssocID="{5287C2C7-11BB-4C4C-B8F7-3393E984B0D8}" presName="parentText" presStyleLbl="node1" presStyleIdx="1" presStyleCnt="3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27C7B-5289-4466-921A-C2FD189C48AA}" type="pres">
      <dgm:prSet presAssocID="{5287C2C7-11BB-4C4C-B8F7-3393E984B0D8}" presName="negativeSpace" presStyleCnt="0"/>
      <dgm:spPr/>
    </dgm:pt>
    <dgm:pt modelId="{764CFD5F-708B-4F4C-8E36-3E3A16BF45BC}" type="pres">
      <dgm:prSet presAssocID="{5287C2C7-11BB-4C4C-B8F7-3393E984B0D8}" presName="childText" presStyleLbl="conFgAcc1" presStyleIdx="1" presStyleCnt="3">
        <dgm:presLayoutVars>
          <dgm:bulletEnabled val="1"/>
        </dgm:presLayoutVars>
      </dgm:prSet>
      <dgm:spPr/>
    </dgm:pt>
    <dgm:pt modelId="{A5CD4D46-FEDF-4C22-976C-E444EAE305D3}" type="pres">
      <dgm:prSet presAssocID="{2C9331D6-012E-478C-8E04-266BD8316EAC}" presName="spaceBetweenRectangles" presStyleCnt="0"/>
      <dgm:spPr/>
    </dgm:pt>
    <dgm:pt modelId="{CBEA58E3-01F4-4C8E-8CAD-26E396E50372}" type="pres">
      <dgm:prSet presAssocID="{B7E84F2C-0B8F-446B-8B52-1ED98E07F425}" presName="parentLin" presStyleCnt="0"/>
      <dgm:spPr/>
    </dgm:pt>
    <dgm:pt modelId="{A2086F48-1757-4106-BDE1-186BDA8F7340}" type="pres">
      <dgm:prSet presAssocID="{B7E84F2C-0B8F-446B-8B52-1ED98E07F42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55119EB-9FCD-4982-86EF-C7188968A02A}" type="pres">
      <dgm:prSet presAssocID="{B7E84F2C-0B8F-446B-8B52-1ED98E07F425}" presName="parentText" presStyleLbl="node1" presStyleIdx="2" presStyleCnt="3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F979F-697A-455D-8B83-612B213CA8BF}" type="pres">
      <dgm:prSet presAssocID="{B7E84F2C-0B8F-446B-8B52-1ED98E07F425}" presName="negativeSpace" presStyleCnt="0"/>
      <dgm:spPr/>
    </dgm:pt>
    <dgm:pt modelId="{F5BDB30E-E849-47F4-8FAE-25351D88C982}" type="pres">
      <dgm:prSet presAssocID="{B7E84F2C-0B8F-446B-8B52-1ED98E07F4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6A9379-0A25-47BF-8F03-D98F862FEF11}" srcId="{819A2C04-D876-43D1-B3EB-7362E6F22C71}" destId="{5287C2C7-11BB-4C4C-B8F7-3393E984B0D8}" srcOrd="1" destOrd="0" parTransId="{C9D6C436-53C1-4904-BF48-6CC181A0EE2D}" sibTransId="{2C9331D6-012E-478C-8E04-266BD8316EAC}"/>
    <dgm:cxn modelId="{D5C4D8EC-D833-411A-80A4-33F37B07D1DF}" type="presOf" srcId="{B7E84F2C-0B8F-446B-8B52-1ED98E07F425}" destId="{955119EB-9FCD-4982-86EF-C7188968A02A}" srcOrd="1" destOrd="0" presId="urn:microsoft.com/office/officeart/2005/8/layout/list1"/>
    <dgm:cxn modelId="{F5E8D27E-A26B-4ED1-BA05-C940A236C5C8}" type="presOf" srcId="{64AD322C-0F75-49AF-BB2D-696AD010DBBD}" destId="{32822F02-236C-4EE9-81DE-E1161305217B}" srcOrd="1" destOrd="0" presId="urn:microsoft.com/office/officeart/2005/8/layout/list1"/>
    <dgm:cxn modelId="{7F545B09-DCD3-4FD7-BBE3-EED3473799EB}" srcId="{819A2C04-D876-43D1-B3EB-7362E6F22C71}" destId="{B7E84F2C-0B8F-446B-8B52-1ED98E07F425}" srcOrd="2" destOrd="0" parTransId="{9BEE0A33-3E6D-4826-BFAD-99E1577455A4}" sibTransId="{6331E0AE-1DEB-4BD5-99C7-8E26B2D18E69}"/>
    <dgm:cxn modelId="{D4D4A7C9-DC97-49E3-8A6A-7A5542ABB70C}" type="presOf" srcId="{64AD322C-0F75-49AF-BB2D-696AD010DBBD}" destId="{34B782E7-15A6-4EE8-97E0-6170E87BEA65}" srcOrd="0" destOrd="0" presId="urn:microsoft.com/office/officeart/2005/8/layout/list1"/>
    <dgm:cxn modelId="{98CC0F3E-5E5E-4853-B9A2-002A8029A833}" type="presOf" srcId="{B7E84F2C-0B8F-446B-8B52-1ED98E07F425}" destId="{A2086F48-1757-4106-BDE1-186BDA8F7340}" srcOrd="0" destOrd="0" presId="urn:microsoft.com/office/officeart/2005/8/layout/list1"/>
    <dgm:cxn modelId="{3B3E05FE-EA64-4095-8BF2-1673CED2773F}" srcId="{819A2C04-D876-43D1-B3EB-7362E6F22C71}" destId="{64AD322C-0F75-49AF-BB2D-696AD010DBBD}" srcOrd="0" destOrd="0" parTransId="{6710E403-F77E-4115-975C-F8E7ADF10ABC}" sibTransId="{350A620B-FE8B-4ADC-A044-14244068F850}"/>
    <dgm:cxn modelId="{F719F10E-B2A2-4E17-B2A9-DAF65285F9F7}" type="presOf" srcId="{819A2C04-D876-43D1-B3EB-7362E6F22C71}" destId="{D1B7F623-76CA-4B84-9B42-1310A58E8512}" srcOrd="0" destOrd="0" presId="urn:microsoft.com/office/officeart/2005/8/layout/list1"/>
    <dgm:cxn modelId="{EE8BAE81-3582-439A-8614-C7E14F55D809}" type="presOf" srcId="{5287C2C7-11BB-4C4C-B8F7-3393E984B0D8}" destId="{260470BF-C305-4D32-A997-EA547C31B9B6}" srcOrd="1" destOrd="0" presId="urn:microsoft.com/office/officeart/2005/8/layout/list1"/>
    <dgm:cxn modelId="{78C38D3B-A7AA-44A5-B6DE-47058C04CB57}" type="presOf" srcId="{5287C2C7-11BB-4C4C-B8F7-3393E984B0D8}" destId="{B1D54AA9-92B9-4EA9-A5EE-70580EB37A17}" srcOrd="0" destOrd="0" presId="urn:microsoft.com/office/officeart/2005/8/layout/list1"/>
    <dgm:cxn modelId="{E87A05DB-455F-465B-9B29-296562F72696}" type="presParOf" srcId="{D1B7F623-76CA-4B84-9B42-1310A58E8512}" destId="{8EAB577C-BF5A-4B71-AB49-B1F89F77F788}" srcOrd="0" destOrd="0" presId="urn:microsoft.com/office/officeart/2005/8/layout/list1"/>
    <dgm:cxn modelId="{90A1ED1B-9CD0-48D2-B8BC-E1CA9D6FAC4B}" type="presParOf" srcId="{8EAB577C-BF5A-4B71-AB49-B1F89F77F788}" destId="{34B782E7-15A6-4EE8-97E0-6170E87BEA65}" srcOrd="0" destOrd="0" presId="urn:microsoft.com/office/officeart/2005/8/layout/list1"/>
    <dgm:cxn modelId="{8E75C73A-80F0-4C69-B604-5000D51F7AD8}" type="presParOf" srcId="{8EAB577C-BF5A-4B71-AB49-B1F89F77F788}" destId="{32822F02-236C-4EE9-81DE-E1161305217B}" srcOrd="1" destOrd="0" presId="urn:microsoft.com/office/officeart/2005/8/layout/list1"/>
    <dgm:cxn modelId="{864CFEFA-F802-4374-98A0-CBE4CCDE08A4}" type="presParOf" srcId="{D1B7F623-76CA-4B84-9B42-1310A58E8512}" destId="{7CD010D5-D9B2-488F-98EA-CAEE63BD9020}" srcOrd="1" destOrd="0" presId="urn:microsoft.com/office/officeart/2005/8/layout/list1"/>
    <dgm:cxn modelId="{80CA7084-30C7-4385-AD53-5854BB88CD4D}" type="presParOf" srcId="{D1B7F623-76CA-4B84-9B42-1310A58E8512}" destId="{924FB134-49DC-46B8-A68D-CE9A71EB92BE}" srcOrd="2" destOrd="0" presId="urn:microsoft.com/office/officeart/2005/8/layout/list1"/>
    <dgm:cxn modelId="{8E332F9B-7ED6-4472-8185-E174BD2DB5F7}" type="presParOf" srcId="{D1B7F623-76CA-4B84-9B42-1310A58E8512}" destId="{32EC6A40-F892-40A9-9E35-3AF0B949035C}" srcOrd="3" destOrd="0" presId="urn:microsoft.com/office/officeart/2005/8/layout/list1"/>
    <dgm:cxn modelId="{3468F332-B73C-448B-91B6-A7CE69368427}" type="presParOf" srcId="{D1B7F623-76CA-4B84-9B42-1310A58E8512}" destId="{FC3BEFD3-E0DF-41A5-8ECA-E1C5D5AD61CC}" srcOrd="4" destOrd="0" presId="urn:microsoft.com/office/officeart/2005/8/layout/list1"/>
    <dgm:cxn modelId="{D9296B22-F8CD-4573-B909-C388BAD2D7BD}" type="presParOf" srcId="{FC3BEFD3-E0DF-41A5-8ECA-E1C5D5AD61CC}" destId="{B1D54AA9-92B9-4EA9-A5EE-70580EB37A17}" srcOrd="0" destOrd="0" presId="urn:microsoft.com/office/officeart/2005/8/layout/list1"/>
    <dgm:cxn modelId="{3E3E344B-3CC5-4AA9-8ECC-7237594AFC13}" type="presParOf" srcId="{FC3BEFD3-E0DF-41A5-8ECA-E1C5D5AD61CC}" destId="{260470BF-C305-4D32-A997-EA547C31B9B6}" srcOrd="1" destOrd="0" presId="urn:microsoft.com/office/officeart/2005/8/layout/list1"/>
    <dgm:cxn modelId="{BCCBE9F8-F7B9-49FA-80BE-592ACDC62B35}" type="presParOf" srcId="{D1B7F623-76CA-4B84-9B42-1310A58E8512}" destId="{22827C7B-5289-4466-921A-C2FD189C48AA}" srcOrd="5" destOrd="0" presId="urn:microsoft.com/office/officeart/2005/8/layout/list1"/>
    <dgm:cxn modelId="{F120C9AB-DB54-493C-98FF-E6093FB03B64}" type="presParOf" srcId="{D1B7F623-76CA-4B84-9B42-1310A58E8512}" destId="{764CFD5F-708B-4F4C-8E36-3E3A16BF45BC}" srcOrd="6" destOrd="0" presId="urn:microsoft.com/office/officeart/2005/8/layout/list1"/>
    <dgm:cxn modelId="{E71413BC-11E0-43B2-B3F2-02D6A14ADC5D}" type="presParOf" srcId="{D1B7F623-76CA-4B84-9B42-1310A58E8512}" destId="{A5CD4D46-FEDF-4C22-976C-E444EAE305D3}" srcOrd="7" destOrd="0" presId="urn:microsoft.com/office/officeart/2005/8/layout/list1"/>
    <dgm:cxn modelId="{C0B95AD6-24BE-4AD0-94CB-868F9A46315D}" type="presParOf" srcId="{D1B7F623-76CA-4B84-9B42-1310A58E8512}" destId="{CBEA58E3-01F4-4C8E-8CAD-26E396E50372}" srcOrd="8" destOrd="0" presId="urn:microsoft.com/office/officeart/2005/8/layout/list1"/>
    <dgm:cxn modelId="{1071CE46-6A3D-4713-9035-AAF364E0A570}" type="presParOf" srcId="{CBEA58E3-01F4-4C8E-8CAD-26E396E50372}" destId="{A2086F48-1757-4106-BDE1-186BDA8F7340}" srcOrd="0" destOrd="0" presId="urn:microsoft.com/office/officeart/2005/8/layout/list1"/>
    <dgm:cxn modelId="{3E4CB645-1A20-441C-862E-5C6773657817}" type="presParOf" srcId="{CBEA58E3-01F4-4C8E-8CAD-26E396E50372}" destId="{955119EB-9FCD-4982-86EF-C7188968A02A}" srcOrd="1" destOrd="0" presId="urn:microsoft.com/office/officeart/2005/8/layout/list1"/>
    <dgm:cxn modelId="{C9B0A423-F3A0-4142-A65D-AFEB3042C314}" type="presParOf" srcId="{D1B7F623-76CA-4B84-9B42-1310A58E8512}" destId="{D2AF979F-697A-455D-8B83-612B213CA8BF}" srcOrd="9" destOrd="0" presId="urn:microsoft.com/office/officeart/2005/8/layout/list1"/>
    <dgm:cxn modelId="{0EFA8AEB-E615-4BCB-AEF7-31DA01BA3A04}" type="presParOf" srcId="{D1B7F623-76CA-4B84-9B42-1310A58E8512}" destId="{F5BDB30E-E849-47F4-8FAE-25351D88C9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1FA62-1BF7-4FC6-9558-325B86ED4589}">
      <dsp:nvSpPr>
        <dsp:cNvPr id="0" name=""/>
        <dsp:cNvSpPr/>
      </dsp:nvSpPr>
      <dsp:spPr>
        <a:xfrm>
          <a:off x="1110439" y="36"/>
          <a:ext cx="2697407" cy="19452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latin typeface="AR Heiti Bold Big5" pitchFamily="49" charset="-120"/>
              <a:ea typeface="AR Heiti Bold Big5" pitchFamily="49" charset="-120"/>
            </a:rPr>
            <a:t>舊約</a:t>
          </a:r>
          <a:r>
            <a:rPr lang="zh-TW" altLang="en-US" sz="2600" kern="1200" dirty="0" smtClean="0">
              <a:latin typeface="AR Heiti Bold Big5" pitchFamily="49" charset="-120"/>
              <a:ea typeface="AR Heiti Bold Big5" pitchFamily="49" charset="-120"/>
            </a:rPr>
            <a:t>有</a:t>
          </a:r>
          <a:r>
            <a:rPr lang="en-US" sz="2600" kern="1200" dirty="0" smtClean="0">
              <a:latin typeface="AR Heiti Bold Big5" pitchFamily="49" charset="-120"/>
              <a:ea typeface="AR Heiti Bold Big5" pitchFamily="49" charset="-120"/>
            </a:rPr>
            <a:t>1,239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AR Heiti Bold Big5" pitchFamily="49" charset="-120"/>
              <a:ea typeface="AR Heiti Bold Big5" pitchFamily="49" charset="-120"/>
            </a:rPr>
            <a:t>個</a:t>
          </a:r>
          <a:r>
            <a:rPr lang="zh-TW" sz="2600" kern="1200" dirty="0" smtClean="0">
              <a:latin typeface="AR Heiti Bold Big5" pitchFamily="49" charset="-120"/>
              <a:ea typeface="AR Heiti Bold Big5" pitchFamily="49" charset="-120"/>
            </a:rPr>
            <a:t>預言</a:t>
          </a:r>
          <a:endParaRPr lang="en-US" sz="26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1505465" y="284915"/>
        <a:ext cx="1907355" cy="1375517"/>
      </dsp:txXfrm>
    </dsp:sp>
    <dsp:sp modelId="{B61AE7D7-1967-470C-959C-DC73D83D4BB6}">
      <dsp:nvSpPr>
        <dsp:cNvPr id="0" name=""/>
        <dsp:cNvSpPr/>
      </dsp:nvSpPr>
      <dsp:spPr>
        <a:xfrm>
          <a:off x="2072805" y="2053486"/>
          <a:ext cx="772674" cy="77267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AR Heiti Bold Big5" pitchFamily="49" charset="-120"/>
            <a:ea typeface="AR Heiti Bold Big5" pitchFamily="49" charset="-120"/>
          </a:endParaRPr>
        </a:p>
      </dsp:txBody>
      <dsp:txXfrm>
        <a:off x="2175223" y="2348957"/>
        <a:ext cx="567838" cy="181732"/>
      </dsp:txXfrm>
    </dsp:sp>
    <dsp:sp modelId="{12B5CD36-CADF-43F9-8CEB-9180F7762ACE}">
      <dsp:nvSpPr>
        <dsp:cNvPr id="0" name=""/>
        <dsp:cNvSpPr/>
      </dsp:nvSpPr>
      <dsp:spPr>
        <a:xfrm>
          <a:off x="1118059" y="2934335"/>
          <a:ext cx="2682167" cy="1891627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latin typeface="AR Heiti Bold Big5" pitchFamily="49" charset="-120"/>
              <a:ea typeface="AR Heiti Bold Big5" pitchFamily="49" charset="-120"/>
            </a:rPr>
            <a:t>新約</a:t>
          </a:r>
          <a:r>
            <a:rPr lang="zh-TW" altLang="en-US" sz="2600" kern="1200" dirty="0" smtClean="0">
              <a:latin typeface="AR Heiti Bold Big5" pitchFamily="49" charset="-120"/>
              <a:ea typeface="AR Heiti Bold Big5" pitchFamily="49" charset="-120"/>
            </a:rPr>
            <a:t>有</a:t>
          </a:r>
          <a:r>
            <a:rPr lang="en-US" sz="2600" kern="1200" dirty="0" smtClean="0">
              <a:latin typeface="AR Heiti Bold Big5" pitchFamily="49" charset="-120"/>
              <a:ea typeface="AR Heiti Bold Big5" pitchFamily="49" charset="-120"/>
            </a:rPr>
            <a:t>578</a:t>
          </a:r>
          <a:r>
            <a:rPr lang="zh-TW" altLang="en-US" sz="2600" kern="1200" dirty="0" smtClean="0">
              <a:latin typeface="AR Heiti Bold Big5" pitchFamily="49" charset="-120"/>
              <a:ea typeface="AR Heiti Bold Big5" pitchFamily="49" charset="-120"/>
            </a:rPr>
            <a:t>個</a:t>
          </a:r>
          <a:r>
            <a:rPr lang="zh-TW" sz="2600" kern="1200" dirty="0" smtClean="0">
              <a:latin typeface="AR Heiti Bold Big5" pitchFamily="49" charset="-120"/>
              <a:ea typeface="AR Heiti Bold Big5" pitchFamily="49" charset="-120"/>
            </a:rPr>
            <a:t>預言</a:t>
          </a:r>
          <a:endParaRPr lang="en-US" sz="26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1510853" y="3211357"/>
        <a:ext cx="1896579" cy="1337583"/>
      </dsp:txXfrm>
    </dsp:sp>
    <dsp:sp modelId="{1F0F77FF-54B4-4D99-BEFC-BF2458ACF680}">
      <dsp:nvSpPr>
        <dsp:cNvPr id="0" name=""/>
        <dsp:cNvSpPr/>
      </dsp:nvSpPr>
      <dsp:spPr>
        <a:xfrm rot="21587890">
          <a:off x="3755626" y="2135369"/>
          <a:ext cx="803530" cy="495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 Heiti Bold Big5" pitchFamily="49" charset="-120"/>
            <a:ea typeface="AR Heiti Bold Big5" pitchFamily="49" charset="-120"/>
          </a:endParaRPr>
        </a:p>
      </dsp:txBody>
      <dsp:txXfrm>
        <a:off x="3755626" y="2234746"/>
        <a:ext cx="654857" cy="297347"/>
      </dsp:txXfrm>
    </dsp:sp>
    <dsp:sp modelId="{F13EBF69-9BEC-4834-B13F-AFB782D8664A}">
      <dsp:nvSpPr>
        <dsp:cNvPr id="0" name=""/>
        <dsp:cNvSpPr/>
      </dsp:nvSpPr>
      <dsp:spPr>
        <a:xfrm>
          <a:off x="5105401" y="1066787"/>
          <a:ext cx="2664395" cy="26643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kern="1200" dirty="0" smtClean="0">
              <a:latin typeface="AR Heiti Bold Big5" pitchFamily="49" charset="-120"/>
              <a:ea typeface="AR Heiti Bold Big5" pitchFamily="49" charset="-120"/>
            </a:rPr>
            <a:t>總共</a:t>
          </a:r>
          <a:r>
            <a:rPr lang="en-US" sz="3900" kern="1200" dirty="0" smtClean="0">
              <a:latin typeface="AR Heiti Bold Big5" pitchFamily="49" charset="-120"/>
              <a:ea typeface="AR Heiti Bold Big5" pitchFamily="49" charset="-120"/>
            </a:rPr>
            <a:t>1,817</a:t>
          </a:r>
          <a:r>
            <a:rPr lang="zh-TW" sz="3900" kern="1200" dirty="0" smtClean="0">
              <a:latin typeface="AR Heiti Bold Big5" pitchFamily="49" charset="-120"/>
              <a:ea typeface="AR Heiti Bold Big5" pitchFamily="49" charset="-120"/>
            </a:rPr>
            <a:t>個預言</a:t>
          </a:r>
          <a:endParaRPr lang="en-US" sz="39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5495593" y="1456979"/>
        <a:ext cx="1884011" cy="1884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FB134-49DC-46B8-A68D-CE9A71EB92BE}">
      <dsp:nvSpPr>
        <dsp:cNvPr id="0" name=""/>
        <dsp:cNvSpPr/>
      </dsp:nvSpPr>
      <dsp:spPr>
        <a:xfrm>
          <a:off x="0" y="708839"/>
          <a:ext cx="8305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22F02-236C-4EE9-81DE-E1161305217B}">
      <dsp:nvSpPr>
        <dsp:cNvPr id="0" name=""/>
        <dsp:cNvSpPr/>
      </dsp:nvSpPr>
      <dsp:spPr>
        <a:xfrm>
          <a:off x="415290" y="15119"/>
          <a:ext cx="7267575" cy="138744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atin typeface="AR Maokai Heavy Big5" pitchFamily="49" charset="-120"/>
              <a:ea typeface="AR Maokai Heavy Big5" pitchFamily="49" charset="-120"/>
            </a:rPr>
            <a:t>v.1</a:t>
          </a:r>
          <a:r>
            <a:rPr lang="zh-TW" sz="4400" b="0" kern="1200" dirty="0" smtClean="0">
              <a:latin typeface="AR Maokai Heavy Big5" pitchFamily="49" charset="-120"/>
              <a:ea typeface="AR Maokai Heavy Big5" pitchFamily="49" charset="-120"/>
            </a:rPr>
            <a:t>「這是耶和華說的」</a:t>
          </a:r>
          <a:endParaRPr lang="en-US" sz="4400" b="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83019" y="82848"/>
        <a:ext cx="7132117" cy="1251982"/>
      </dsp:txXfrm>
    </dsp:sp>
    <dsp:sp modelId="{764CFD5F-708B-4F4C-8E36-3E3A16BF45BC}">
      <dsp:nvSpPr>
        <dsp:cNvPr id="0" name=""/>
        <dsp:cNvSpPr/>
      </dsp:nvSpPr>
      <dsp:spPr>
        <a:xfrm>
          <a:off x="0" y="2840760"/>
          <a:ext cx="8305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470BF-C305-4D32-A997-EA547C31B9B6}">
      <dsp:nvSpPr>
        <dsp:cNvPr id="0" name=""/>
        <dsp:cNvSpPr/>
      </dsp:nvSpPr>
      <dsp:spPr>
        <a:xfrm>
          <a:off x="415290" y="2147040"/>
          <a:ext cx="7267575" cy="13874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atin typeface="AR Maokai Heavy Big5" pitchFamily="49" charset="-120"/>
              <a:ea typeface="AR Maokai Heavy Big5" pitchFamily="49" charset="-120"/>
            </a:rPr>
            <a:t>v.6</a:t>
          </a:r>
          <a:r>
            <a:rPr lang="zh-TW" sz="4400" b="0" kern="1200" dirty="0" smtClean="0">
              <a:latin typeface="AR Maokai Heavy Big5" pitchFamily="49" charset="-120"/>
              <a:ea typeface="AR Maokai Heavy Big5" pitchFamily="49" charset="-120"/>
            </a:rPr>
            <a:t>「這是你神所說的」</a:t>
          </a:r>
          <a:endParaRPr lang="en-US" sz="4400" b="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83019" y="2214769"/>
        <a:ext cx="7132117" cy="1251982"/>
      </dsp:txXfrm>
    </dsp:sp>
    <dsp:sp modelId="{F5BDB30E-E849-47F4-8FAE-25351D88C982}">
      <dsp:nvSpPr>
        <dsp:cNvPr id="0" name=""/>
        <dsp:cNvSpPr/>
      </dsp:nvSpPr>
      <dsp:spPr>
        <a:xfrm>
          <a:off x="0" y="4972680"/>
          <a:ext cx="8305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19EB-9FCD-4982-86EF-C7188968A02A}">
      <dsp:nvSpPr>
        <dsp:cNvPr id="0" name=""/>
        <dsp:cNvSpPr/>
      </dsp:nvSpPr>
      <dsp:spPr>
        <a:xfrm>
          <a:off x="415290" y="4278960"/>
          <a:ext cx="7267575" cy="138744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atin typeface="AR Maokai Heavy Big5" pitchFamily="49" charset="-120"/>
              <a:ea typeface="AR Maokai Heavy Big5" pitchFamily="49" charset="-120"/>
            </a:rPr>
            <a:t>v.8</a:t>
          </a:r>
          <a:r>
            <a:rPr lang="zh-TW" sz="4400" b="0" kern="1200" dirty="0" smtClean="0">
              <a:latin typeface="AR Maokai Heavy Big5" pitchFamily="49" charset="-120"/>
              <a:ea typeface="AR Maokai Heavy Big5" pitchFamily="49" charset="-120"/>
            </a:rPr>
            <a:t>「這是耶和華你的救贖主說的」</a:t>
          </a:r>
          <a:endParaRPr lang="en-US" sz="4400" b="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83019" y="4346689"/>
        <a:ext cx="7132117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4934-22E3-4150-BFCF-A46728AC7D1D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EA52-9533-4454-A997-F897B6211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7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562-F8E5-40D4-B1C9-9C4EC1F2F85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686800" cy="1470025"/>
          </a:xfrm>
        </p:spPr>
        <p:txBody>
          <a:bodyPr>
            <a:noAutofit/>
          </a:bodyPr>
          <a:lstStyle/>
          <a:p>
            <a:r>
              <a:rPr lang="en-US" altLang="zh-TW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/>
            </a:r>
            <a:br>
              <a:rPr lang="en-US" altLang="zh-TW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</a:br>
            <a:r>
              <a:rPr lang="zh-TW" alt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這是耶和華說的</a:t>
            </a:r>
            <a:r>
              <a:rPr lang="en-US" sz="8800" dirty="0" smtClean="0"/>
              <a:t/>
            </a:r>
            <a:br>
              <a:rPr lang="en-US" sz="8800" dirty="0" smtClean="0"/>
            </a:br>
            <a:endParaRPr lang="en-US" altLang="en-US" sz="8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9220" name="Picture 4" descr="http://childrensmuseumofphoenix.org/wp-content/uploads/2015/07/Sound-Bi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5314950" cy="330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yyam.org/wp-content/uploads/2015/05/%D8%AF%D9%85%D8%B4%D9%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257799" cy="3438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://www.theage.com.au/ffximage/2007/08/17/Damascus_wideweb__470x303,0.jpg"/>
          <p:cNvPicPr>
            <a:picLocks noChangeAspect="1" noChangeArrowheads="1"/>
          </p:cNvPicPr>
          <p:nvPr/>
        </p:nvPicPr>
        <p:blipFill>
          <a:blip r:embed="rId3" cstate="print"/>
          <a:srcRect l="11461"/>
          <a:stretch>
            <a:fillRect/>
          </a:stretch>
        </p:blipFill>
        <p:spPr bwMode="auto">
          <a:xfrm>
            <a:off x="1" y="3429000"/>
            <a:ext cx="418605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http://72424590.r.cdnsun.net/wp-content/uploads/2015/09/9-Oldest-Cities-1-Damascus.jpg?393699"/>
          <p:cNvPicPr>
            <a:picLocks noChangeAspect="1" noChangeArrowheads="1"/>
          </p:cNvPicPr>
          <p:nvPr/>
        </p:nvPicPr>
        <p:blipFill>
          <a:blip r:embed="rId4" cstate="print"/>
          <a:srcRect l="3766"/>
          <a:stretch>
            <a:fillRect/>
          </a:stretch>
        </p:blipFill>
        <p:spPr bwMode="auto">
          <a:xfrm>
            <a:off x="4191000" y="3429000"/>
            <a:ext cx="4953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http://i0.wp.com/farm4.static.flickr.com/3844/14480291499_d1b59afa2f_o.jpg"/>
          <p:cNvPicPr>
            <a:picLocks noChangeAspect="1" noChangeArrowheads="1"/>
          </p:cNvPicPr>
          <p:nvPr/>
        </p:nvPicPr>
        <p:blipFill>
          <a:blip r:embed="rId5" cstate="print"/>
          <a:srcRect l="16667"/>
          <a:stretch>
            <a:fillRect/>
          </a:stretch>
        </p:blipFill>
        <p:spPr bwMode="auto">
          <a:xfrm>
            <a:off x="5257800" y="0"/>
            <a:ext cx="3886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743200" y="3124200"/>
            <a:ext cx="41088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大馬士革 </a:t>
            </a:r>
            <a:r>
              <a:rPr lang="en-US" altLang="zh-TW" sz="36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Damascus</a:t>
            </a:r>
            <a:endParaRPr lang="en-US" sz="36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600200"/>
          <a:ext cx="83820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828800" y="609600"/>
            <a:ext cx="5867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J. Barton Payne’s Encyclopedia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22F02-236C-4EE9-81DE-E11613052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2822F02-236C-4EE9-81DE-E11613052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FB134-49DC-46B8-A68D-CE9A71EB9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24FB134-49DC-46B8-A68D-CE9A71EB9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0470BF-C305-4D32-A997-EA547C31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60470BF-C305-4D32-A997-EA547C31B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CFD5F-708B-4F4C-8E36-3E3A16BF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64CFD5F-708B-4F4C-8E36-3E3A16BF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119EB-9FCD-4982-86EF-C7188968A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55119EB-9FCD-4982-86EF-C7188968A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DB30E-E849-47F4-8FAE-25351D88C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5BDB30E-E849-47F4-8FAE-25351D88C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533400"/>
            <a:ext cx="69557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</a:t>
            </a:r>
            <a:r>
              <a:rPr lang="zh-TW" altLang="en-US" sz="4800" dirty="0" smtClean="0">
                <a:solidFill>
                  <a:schemeClr val="accent5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上帝要教會生養眾多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2057400"/>
            <a:ext cx="7924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1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你這不懷孕不生養的，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要歌唱。你這未曾經過產難的，要發聲歌唱，揚聲歡呼。因為沒有丈夫的，比有丈夫的兒女更多，這是耶和華說的。（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賽</a:t>
            </a:r>
            <a:r>
              <a:rPr kumimoji="0" lang="en-US" altLang="zh-TW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54:1</a:t>
            </a: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）</a:t>
            </a:r>
            <a:endParaRPr kumimoji="0" lang="zh-TW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mperna.files.wordpress.com/2012/06/hannahs-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67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68580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亞伯拉罕的妻子撒萊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以撒的妻子利百加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雅各所愛的妻子拉結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12420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以利加拿的妻子哈拿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415" y="403860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耶穌的母親馬利亞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3400" y="381000"/>
            <a:ext cx="69557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</a:t>
            </a:r>
            <a:r>
              <a:rPr lang="zh-TW" altLang="en-US" sz="48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上帝要擴張教會帳幕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038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「要擴張你帳幕之地，張大你居所的幔子，不要限止；要放長你的繩子，堅固你的橛子，因為你要向左向右開展，你的後裔必得多國為業，又使荒涼的城邑有人居住。」（以賽亞書</a:t>
            </a:r>
            <a:r>
              <a:rPr lang="en-US" sz="3200" dirty="0" smtClean="0">
                <a:latin typeface="AR Maokai Heavy Big5" pitchFamily="49" charset="-120"/>
                <a:ea typeface="AR Maokai Heavy Big5" pitchFamily="49" charset="-120"/>
              </a:rPr>
              <a:t>54</a:t>
            </a:r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章</a:t>
            </a:r>
            <a:r>
              <a:rPr lang="en-US" sz="3200" dirty="0" smtClean="0">
                <a:latin typeface="AR Maokai Heavy Big5" pitchFamily="49" charset="-120"/>
                <a:ea typeface="AR Maokai Heavy Big5" pitchFamily="49" charset="-120"/>
              </a:rPr>
              <a:t>2-3</a:t>
            </a:r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節）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7" name="Picture 4" descr="http://www.ancient-hebrew.org/files/culture_t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67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jupiterwebdesign.co.uk/images/tentage_04.jpg"/>
          <p:cNvPicPr>
            <a:picLocks noChangeAspect="1" noChangeArrowheads="1"/>
          </p:cNvPicPr>
          <p:nvPr/>
        </p:nvPicPr>
        <p:blipFill>
          <a:blip r:embed="rId3" cstate="print"/>
          <a:srcRect t="18333" b="11667"/>
          <a:stretch>
            <a:fillRect/>
          </a:stretch>
        </p:blipFill>
        <p:spPr bwMode="auto">
          <a:xfrm>
            <a:off x="4648200" y="1600200"/>
            <a:ext cx="4191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33400"/>
            <a:ext cx="69557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</a:t>
            </a:r>
            <a:r>
              <a:rPr lang="zh-TW" altLang="en-US" sz="4800" dirty="0" smtClean="0">
                <a:solidFill>
                  <a:srgbClr val="00206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上帝要贖回他的子民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pic>
        <p:nvPicPr>
          <p:cNvPr id="25603" name="Picture 3" descr="https://encrypted-tbn0.gstatic.com/images?q=tbn:ANd9GcRWrZOAaMzUumYWT2J2P8kPhFQFgs4vt-zdaxpEGaZXpFrG6AI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2437019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562600"/>
            <a:ext cx="3045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Walter Benjamin</a:t>
            </a:r>
            <a:endParaRPr lang="en-US" sz="3200" b="1" i="1" dirty="0"/>
          </a:p>
        </p:txBody>
      </p:sp>
      <p:pic>
        <p:nvPicPr>
          <p:cNvPr id="25605" name="Picture 5" descr="http://static.ddmcdn.com/gif/storymaker-last-nazis-war-criminals-1210010-515x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0"/>
            <a:ext cx="4914900" cy="369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114800"/>
            <a:ext cx="88392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「</a:t>
            </a:r>
            <a:r>
              <a:rPr lang="en-US" sz="3200" baseline="30000" dirty="0" smtClean="0">
                <a:latin typeface="AR Maokai Heavy Big5" pitchFamily="49" charset="-120"/>
                <a:ea typeface="AR Maokai Heavy Big5" pitchFamily="49" charset="-120"/>
              </a:rPr>
              <a:t>21</a:t>
            </a:r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主耶和華如此說：我要將以色列人從他們所到的各國收取，又從四圍聚集他們，引導他們歸回本地。</a:t>
            </a:r>
            <a:r>
              <a:rPr lang="en-US" sz="3200" baseline="30000" dirty="0" smtClean="0">
                <a:latin typeface="AR Maokai Heavy Big5" pitchFamily="49" charset="-120"/>
                <a:ea typeface="AR Maokai Heavy Big5" pitchFamily="49" charset="-120"/>
              </a:rPr>
              <a:t>22 </a:t>
            </a:r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我要使他們在那地，在以色列山上，成為一國，有一王做他們眾民的王，他們不再為二國，決不再分為二國。」（結卅七</a:t>
            </a:r>
            <a:r>
              <a:rPr lang="en-US" sz="3200" dirty="0" smtClean="0">
                <a:latin typeface="AR Maokai Heavy Big5" pitchFamily="49" charset="-120"/>
                <a:ea typeface="AR Maokai Heavy Big5" pitchFamily="49" charset="-120"/>
              </a:rPr>
              <a:t>21</a:t>
            </a:r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​​</a:t>
            </a:r>
            <a:r>
              <a:rPr lang="en-US" sz="3200" dirty="0" smtClean="0">
                <a:latin typeface="AR Maokai Heavy Big5" pitchFamily="49" charset="-120"/>
                <a:ea typeface="AR Maokai Heavy Big5" pitchFamily="49" charset="-120"/>
              </a:rPr>
              <a:t>-22</a:t>
            </a:r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3074" name="Picture 2" descr="http://nowtheendbegins.com/images/israel/israel-1948-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437522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www.historiaviva.com.br/reportagens/img/isra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24574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336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這是耶和華說的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13</cp:revision>
  <dcterms:created xsi:type="dcterms:W3CDTF">2016-01-15T06:22:45Z</dcterms:created>
  <dcterms:modified xsi:type="dcterms:W3CDTF">2016-02-27T21:14:57Z</dcterms:modified>
</cp:coreProperties>
</file>