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4" r:id="rId2"/>
    <p:sldId id="286" r:id="rId3"/>
    <p:sldId id="287" r:id="rId4"/>
    <p:sldId id="288" r:id="rId5"/>
    <p:sldId id="291" r:id="rId6"/>
    <p:sldId id="292" r:id="rId7"/>
    <p:sldId id="290" r:id="rId8"/>
    <p:sldId id="289" r:id="rId9"/>
    <p:sldId id="285" r:id="rId10"/>
    <p:sldId id="284" r:id="rId11"/>
    <p:sldId id="276" r:id="rId12"/>
    <p:sldId id="293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AA4934-22E3-4150-BFCF-A46728AC7D1D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1DFEA52-9533-4454-A997-F897B6211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cavendish-school.net/autumn-term-ed7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uwentravel.com/travel/et/israel/airport_ovda_international_airport/photo_12783909-shshshshsh-shshshshshyo-desert-negev-arab-palestin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/>
            </a:r>
            <a:br>
              <a:rPr lang="en-US" altLang="zh-TW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</a:br>
            <a:r>
              <a:rPr lang="zh-TW" altLang="en-US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恩典的節奏</a:t>
            </a:r>
            <a:r>
              <a:rPr lang="en-US" sz="8800" dirty="0" smtClean="0">
                <a:solidFill>
                  <a:srgbClr val="0070C0"/>
                </a:solidFill>
              </a:rPr>
              <a:t/>
            </a:r>
            <a:br>
              <a:rPr lang="en-US" sz="8800" dirty="0" smtClean="0">
                <a:solidFill>
                  <a:srgbClr val="0070C0"/>
                </a:solidFill>
              </a:rPr>
            </a:br>
            <a:endParaRPr lang="en-US" altLang="en-US" sz="8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1266" name="Picture 2" descr="https://s-media-cache-ak0.pinimg.com/736x/7c/92/4a/7c924abf3c13bead3e1494dc2280bf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172200" cy="41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gardenwebs.net/British.conifer.garden.jpg"/>
          <p:cNvPicPr>
            <a:picLocks noChangeAspect="1" noChangeArrowheads="1"/>
          </p:cNvPicPr>
          <p:nvPr/>
        </p:nvPicPr>
        <p:blipFill>
          <a:blip r:embed="rId2" cstate="print"/>
          <a:srcRect l="5714" t="13333" r="3810"/>
          <a:stretch>
            <a:fillRect/>
          </a:stretch>
        </p:blipFill>
        <p:spPr bwMode="auto">
          <a:xfrm>
            <a:off x="0" y="3428999"/>
            <a:ext cx="9144000" cy="337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static.panoramio.com/photos/original/60626005.jpg"/>
          <p:cNvPicPr>
            <a:picLocks noChangeAspect="1" noChangeArrowheads="1"/>
          </p:cNvPicPr>
          <p:nvPr/>
        </p:nvPicPr>
        <p:blipFill>
          <a:blip r:embed="rId3" cstate="print"/>
          <a:srcRect t="19965" r="2041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38200" y="2209800"/>
            <a:ext cx="75438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松樹長出代替荊棘，番石榴長出代替蒺藜（以賽亞書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55:13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581400"/>
            <a:ext cx="7543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「你們必歡歡喜喜而出來，平平安安蒙引導，大山小山必在你們面前發聲歌唱，田野的樹木也都拍掌。」（以賽亞書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55:12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5/58/Mari_Jones.jpg/250px-Mari_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3352800" cy="4868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5638800"/>
            <a:ext cx="397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Illustration of Mary Jones</a:t>
            </a:r>
            <a:endParaRPr lang="en-US" sz="2800" b="1" i="1" dirty="0"/>
          </a:p>
        </p:txBody>
      </p:sp>
      <p:pic>
        <p:nvPicPr>
          <p:cNvPr id="3" name="Picture 4" descr="Thomas Char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200400" cy="385502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4495800"/>
            <a:ext cx="324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Rev. Thomas Charles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ndependentbaptist.com/wp-content/uploads/2016/01/newyear-bible-1024x605.jpg"/>
          <p:cNvPicPr>
            <a:picLocks noChangeAspect="1" noChangeArrowheads="1"/>
          </p:cNvPicPr>
          <p:nvPr/>
        </p:nvPicPr>
        <p:blipFill>
          <a:blip r:embed="rId2" cstate="print"/>
          <a:srcRect l="6250"/>
          <a:stretch>
            <a:fillRect/>
          </a:stretch>
        </p:blipFill>
        <p:spPr bwMode="auto">
          <a:xfrm>
            <a:off x="4495800" y="1295400"/>
            <a:ext cx="4267200" cy="2689225"/>
          </a:xfrm>
          <a:prstGeom prst="rect">
            <a:avLst/>
          </a:prstGeom>
          <a:noFill/>
        </p:spPr>
      </p:pic>
      <p:pic>
        <p:nvPicPr>
          <p:cNvPr id="31748" name="Picture 4" descr="http://static1.squarespace.com/static/5127f7b0e4b0706f4bc5db3e/t/55eef99de4b02e95293f7cff/1441724834228/"/>
          <p:cNvPicPr>
            <a:picLocks noChangeAspect="1" noChangeArrowheads="1"/>
          </p:cNvPicPr>
          <p:nvPr/>
        </p:nvPicPr>
        <p:blipFill>
          <a:blip r:embed="rId3" cstate="print"/>
          <a:srcRect l="6557"/>
          <a:stretch>
            <a:fillRect/>
          </a:stretch>
        </p:blipFill>
        <p:spPr bwMode="auto">
          <a:xfrm>
            <a:off x="381000" y="1295400"/>
            <a:ext cx="4114800" cy="26714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4343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你們要留意聽我的話，就能吃那美物，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得享肥甘，心中喜樂。 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（以賽亞書55:2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upload.wikimedia.org/wikipedia/en/2/2d/USS_Quaker_City_at_It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09600"/>
            <a:ext cx="520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USS </a:t>
            </a:r>
            <a:r>
              <a:rPr lang="en-US" sz="3600" b="1" i="1" dirty="0" smtClean="0"/>
              <a:t>Quaker City</a:t>
            </a:r>
            <a:r>
              <a:rPr lang="zh-TW" altLang="en-US" sz="3600" b="1" i="1" dirty="0" smtClean="0"/>
              <a:t> 貴格城號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clapcenter.com/archives/innocent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733800" cy="489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ttps://www.brandeis.edu/ethics/images/Mark_Twa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114800" cy="60139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334000"/>
            <a:ext cx="44935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The Innocents Abroad</a:t>
            </a:r>
          </a:p>
          <a:p>
            <a:pPr algn="ctr"/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傻子旅行記 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/ 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馬克吐溫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ew of Jerusa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89782"/>
            <a:ext cx="5105400" cy="382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5552182"/>
            <a:ext cx="8077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Maokai Heavy Big5" pitchFamily="49" charset="-120"/>
                <a:ea typeface="AR Maokai Heavy Big5" pitchFamily="49" charset="-120"/>
              </a:rPr>
              <a:t>在所有景色淒涼的地方中，這兒首當其沖，這是一塊令人窒息、毫無希望的沉悶土地。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381000"/>
            <a:ext cx="69557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 smtClean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一、與上帝恩典節奏同步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http://www.thea-blast.org/wp-content/uploads/2013/11/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976">
            <a:off x="603998" y="693237"/>
            <a:ext cx="3429239" cy="2279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4" name="Picture 2" descr="http://www.juilliard.edu/sites/juilliard.edu/files/landing-pages/2015/dance_1.jpg"/>
          <p:cNvPicPr>
            <a:picLocks noChangeAspect="1" noChangeArrowheads="1"/>
          </p:cNvPicPr>
          <p:nvPr/>
        </p:nvPicPr>
        <p:blipFill>
          <a:blip r:embed="rId3" cstate="print"/>
          <a:srcRect l="22702" r="17555" b="11765"/>
          <a:stretch>
            <a:fillRect/>
          </a:stretch>
        </p:blipFill>
        <p:spPr bwMode="auto">
          <a:xfrm rot="924181">
            <a:off x="5191459" y="736289"/>
            <a:ext cx="3556943" cy="227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Picture 6" descr="https://encrypted-tbn0.gstatic.com/images?q=tbn:ANd9GcRsRUN2TlADQ0iORlcSPUFNxyWFMo6DRhNAbtX626mBjyT528Br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2637">
            <a:off x="3327697" y="2492939"/>
            <a:ext cx="3100944" cy="2037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0" name="Picture 8" descr="http://www.belmarrahealth.com/wp-content/uploads/2016/01/Irregular-heartbeat-threatens-women-more-than-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7416">
            <a:off x="638845" y="4052978"/>
            <a:ext cx="3042953" cy="202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2" name="Picture 10" descr="http://www.active.com/Assets/Running/460/Walking-to-Improve-Run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2777">
            <a:off x="5349617" y="4098291"/>
            <a:ext cx="30480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.tadst.com/gfx/750x500/sunrise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0724" name="Picture 4" descr="Image result for 大海潮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0726" name="Picture 6" descr="http://blog.viajarporchina.com/wp-content/uploads/2011/09/01300000202602122250715083635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125" y="0"/>
            <a:ext cx="4592875" cy="3429000"/>
          </a:xfrm>
          <a:prstGeom prst="rect">
            <a:avLst/>
          </a:prstGeom>
          <a:noFill/>
        </p:spPr>
      </p:pic>
      <p:pic>
        <p:nvPicPr>
          <p:cNvPr id="30728" name="Picture 8" descr="http://www.cavendish-school.net/upload_files/news/Autumn_140560521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panoramio.com/photos/original/127839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609600"/>
            <a:ext cx="80772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錫安的民哪，你們要快樂，為耶和華你們的神歡喜！因他賜給你們合宜的</a:t>
            </a:r>
            <a:r>
              <a:rPr lang="zh-TW" altLang="en-US" sz="2800" b="1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秋雨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，為你們降下甘霖，就是</a:t>
            </a:r>
            <a:r>
              <a:rPr lang="zh-TW" altLang="en-US" sz="2800" b="1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秋雨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春雨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，和先前一樣。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約珥書</a:t>
            </a:r>
            <a:r>
              <a:rPr lang="en-US" altLang="zh-TW" sz="2800" b="1" dirty="0" smtClean="0">
                <a:latin typeface="AR Kaiti Medium Big5" pitchFamily="49" charset="-120"/>
                <a:ea typeface="AR Kaiti Medium Big5" pitchFamily="49" charset="-120"/>
              </a:rPr>
              <a:t>2:23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)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politicalconnection.files.wordpress.com/2014/04/download.jpg?w=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6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3352800"/>
            <a:ext cx="80772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我們務要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認識耶和華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，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竭力追求認識他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，他出現確如晨光，他必臨到我們像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甘雨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，像滋潤田地的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春雨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（何西阿書6:3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8077200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雨雪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從天而降並不返回，卻滋潤地土，使地上發芽結實，使撒種的有種，使要吃的有糧。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我口所出的話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也必如此，決不徒然返回，卻要成就我所喜悅的，在我發它去成就的事上必然亨通。（賽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55:10-11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Max Lucado Broke His Political Silence for Tru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24868" cy="2452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304800"/>
            <a:ext cx="634019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二、重新拾回讀經熱情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86200"/>
            <a:ext cx="3162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Pope </a:t>
            </a:r>
            <a:r>
              <a:rPr lang="en-US" sz="3600" dirty="0" err="1" smtClean="0"/>
              <a:t>v.s</a:t>
            </a:r>
            <a:r>
              <a:rPr lang="en-US" sz="3600" dirty="0" smtClean="0"/>
              <a:t>. </a:t>
            </a:r>
            <a:r>
              <a:rPr lang="en-US" sz="3600" b="1" i="1" dirty="0" smtClean="0"/>
              <a:t>Trump</a:t>
            </a:r>
            <a:endParaRPr lang="en-US" sz="3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3886200"/>
            <a:ext cx="3546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 smtClean="0"/>
              <a:t>Lucado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v.s</a:t>
            </a:r>
            <a:r>
              <a:rPr lang="en-US" sz="3600" dirty="0" smtClean="0"/>
              <a:t>. </a:t>
            </a:r>
            <a:r>
              <a:rPr lang="en-US" sz="3600" b="1" i="1" dirty="0" smtClean="0"/>
              <a:t>Trump</a:t>
            </a:r>
            <a:endParaRPr lang="en-US" sz="3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533400" y="4572000"/>
            <a:ext cx="83058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我的民因無知識而滅亡，你棄掉知識，我也必棄掉你，使你不再給我作祭司，你既忘了你神的律法，我也必忘記你的兒女。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（何西阿書四章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6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節）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1031" name="Picture 7" descr="http://media.cagle.com/95/2016/02/19/175727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3657600" cy="262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447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恩典的節奏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17</cp:revision>
  <dcterms:created xsi:type="dcterms:W3CDTF">2016-01-15T06:22:45Z</dcterms:created>
  <dcterms:modified xsi:type="dcterms:W3CDTF">2016-02-28T16:16:20Z</dcterms:modified>
</cp:coreProperties>
</file>