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4" r:id="rId2"/>
    <p:sldId id="303" r:id="rId3"/>
    <p:sldId id="304" r:id="rId4"/>
    <p:sldId id="288" r:id="rId5"/>
    <p:sldId id="306" r:id="rId6"/>
    <p:sldId id="291" r:id="rId7"/>
    <p:sldId id="301" r:id="rId8"/>
    <p:sldId id="302" r:id="rId9"/>
    <p:sldId id="295" r:id="rId10"/>
    <p:sldId id="297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106" d="100"/>
          <a:sy n="10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E2A47-25F8-4D93-BB48-DD58DFC383A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ACB6B8-3F2E-488C-87B6-891FCE3CC5EA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7EAA0F31-93BF-4B2F-AD19-1FBFC8F972B6}" type="parTrans" cxnId="{C7EC4EE3-1EFC-41D9-BF89-DCEE60D10299}">
      <dgm:prSet/>
      <dgm:spPr/>
      <dgm:t>
        <a:bodyPr/>
        <a:lstStyle/>
        <a:p>
          <a:endParaRPr lang="en-US" sz="6000"/>
        </a:p>
      </dgm:t>
    </dgm:pt>
    <dgm:pt modelId="{A131D9B5-FF0E-4BDF-99F8-54BFC631C040}" type="sibTrans" cxnId="{C7EC4EE3-1EFC-41D9-BF89-DCEE60D10299}">
      <dgm:prSet/>
      <dgm:spPr/>
      <dgm:t>
        <a:bodyPr/>
        <a:lstStyle/>
        <a:p>
          <a:endParaRPr lang="en-US" sz="6000"/>
        </a:p>
      </dgm:t>
    </dgm:pt>
    <dgm:pt modelId="{E5C11E12-52BD-4ED2-8830-6EC0A0BB68A6}">
      <dgm:prSet phldrT="[Text]" custT="1"/>
      <dgm:spPr/>
      <dgm:t>
        <a:bodyPr/>
        <a:lstStyle/>
        <a:p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窮人之家</a:t>
          </a:r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274893E0-091E-4F7F-8F3D-1B44EDB5DD4C}" type="parTrans" cxnId="{2FCA4421-DCC8-4A71-964C-C1DEC69038B8}">
      <dgm:prSet/>
      <dgm:spPr/>
      <dgm:t>
        <a:bodyPr/>
        <a:lstStyle/>
        <a:p>
          <a:endParaRPr lang="en-US" sz="6000"/>
        </a:p>
      </dgm:t>
    </dgm:pt>
    <dgm:pt modelId="{96CEFA4E-D110-46A1-A109-9B3EEDFFFEEA}" type="sibTrans" cxnId="{2FCA4421-DCC8-4A71-964C-C1DEC69038B8}">
      <dgm:prSet/>
      <dgm:spPr/>
      <dgm:t>
        <a:bodyPr/>
        <a:lstStyle/>
        <a:p>
          <a:endParaRPr lang="en-US" sz="6000"/>
        </a:p>
      </dgm:t>
    </dgm:pt>
    <dgm:pt modelId="{10AA8F66-CD6E-4F32-B39E-BFC30F025C5C}">
      <dgm:prSet phldrT="[Text]" custT="1"/>
      <dgm:spPr/>
      <dgm:t>
        <a:bodyPr/>
        <a:lstStyle/>
        <a:p>
          <a:r>
            <a:rPr lang="zh-TW" sz="6000" dirty="0" smtClean="0">
              <a:latin typeface="AR Maokai Heavy Big5" pitchFamily="49" charset="-120"/>
              <a:ea typeface="AR Maokai Heavy Big5" pitchFamily="49" charset="-120"/>
            </a:rPr>
            <a:t>不潔之地</a:t>
          </a:r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079B8F1A-353A-4EB5-BA60-DA25F9C67553}" type="parTrans" cxnId="{1221ED81-0BF6-4F87-A6E6-030E7EC7A3ED}">
      <dgm:prSet/>
      <dgm:spPr/>
      <dgm:t>
        <a:bodyPr/>
        <a:lstStyle/>
        <a:p>
          <a:endParaRPr lang="en-US" sz="6000"/>
        </a:p>
      </dgm:t>
    </dgm:pt>
    <dgm:pt modelId="{973272F5-980A-4829-9BFA-39501623FFA5}" type="sibTrans" cxnId="{1221ED81-0BF6-4F87-A6E6-030E7EC7A3ED}">
      <dgm:prSet/>
      <dgm:spPr/>
      <dgm:t>
        <a:bodyPr/>
        <a:lstStyle/>
        <a:p>
          <a:endParaRPr lang="en-US" sz="6000"/>
        </a:p>
      </dgm:t>
    </dgm:pt>
    <dgm:pt modelId="{79CACE18-D743-4294-BB14-194DD80210CB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6000" dirty="0">
            <a:latin typeface="AR Maokai Heavy Big5" pitchFamily="49" charset="-120"/>
            <a:ea typeface="AR Maokai Heavy Big5" pitchFamily="49" charset="-120"/>
          </a:endParaRPr>
        </a:p>
      </dgm:t>
    </dgm:pt>
    <dgm:pt modelId="{DEA10550-95F5-4522-A0FF-B38BE0ED5598}" type="sibTrans" cxnId="{66DA2E72-091C-416C-970D-59DD5B4263CB}">
      <dgm:prSet/>
      <dgm:spPr/>
      <dgm:t>
        <a:bodyPr/>
        <a:lstStyle/>
        <a:p>
          <a:endParaRPr lang="en-US" sz="6000"/>
        </a:p>
      </dgm:t>
    </dgm:pt>
    <dgm:pt modelId="{80B5CBA8-7945-4EF3-8393-D562F331371F}" type="parTrans" cxnId="{66DA2E72-091C-416C-970D-59DD5B4263CB}">
      <dgm:prSet/>
      <dgm:spPr/>
      <dgm:t>
        <a:bodyPr/>
        <a:lstStyle/>
        <a:p>
          <a:endParaRPr lang="en-US" sz="6000"/>
        </a:p>
      </dgm:t>
    </dgm:pt>
    <dgm:pt modelId="{AE6BE54E-552F-4EB2-B234-EB0608A86C0D}" type="pres">
      <dgm:prSet presAssocID="{81DE2A47-25F8-4D93-BB48-DD58DFC383AA}" presName="Name0" presStyleCnt="0">
        <dgm:presLayoutVars>
          <dgm:dir/>
          <dgm:animLvl val="lvl"/>
          <dgm:resizeHandles/>
        </dgm:presLayoutVars>
      </dgm:prSet>
      <dgm:spPr/>
    </dgm:pt>
    <dgm:pt modelId="{5BB5F2EA-59D8-4680-9A05-BBF66E5D0AE9}" type="pres">
      <dgm:prSet presAssocID="{79CACE18-D743-4294-BB14-194DD80210CB}" presName="linNode" presStyleCnt="0"/>
      <dgm:spPr/>
    </dgm:pt>
    <dgm:pt modelId="{88F5725C-11B8-4849-A839-7AAA9F95B940}" type="pres">
      <dgm:prSet presAssocID="{79CACE18-D743-4294-BB14-194DD80210CB}" presName="parentShp" presStyleLbl="node1" presStyleIdx="0" presStyleCnt="2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A9871-18AB-4E67-855F-4C2D6F3516C6}" type="pres">
      <dgm:prSet presAssocID="{79CACE18-D743-4294-BB14-194DD80210C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4EBA-01E0-4F0A-9FFA-572518F83F0B}" type="pres">
      <dgm:prSet presAssocID="{DEA10550-95F5-4522-A0FF-B38BE0ED5598}" presName="spacing" presStyleCnt="0"/>
      <dgm:spPr/>
    </dgm:pt>
    <dgm:pt modelId="{5A25435A-9997-4305-8529-56E21DCE4153}" type="pres">
      <dgm:prSet presAssocID="{B4ACB6B8-3F2E-488C-87B6-891FCE3CC5EA}" presName="linNode" presStyleCnt="0"/>
      <dgm:spPr/>
    </dgm:pt>
    <dgm:pt modelId="{7AE4CE5F-2CFA-481F-9A18-280FC4EC4364}" type="pres">
      <dgm:prSet presAssocID="{B4ACB6B8-3F2E-488C-87B6-891FCE3CC5EA}" presName="parentShp" presStyleLbl="node1" presStyleIdx="1" presStyleCnt="2">
        <dgm:presLayoutVars>
          <dgm:bulletEnabled val="1"/>
        </dgm:presLayoutVars>
      </dgm:prSet>
      <dgm:spPr/>
    </dgm:pt>
    <dgm:pt modelId="{5CA7992A-F130-4DAF-BCC6-9E8CD60AC4E0}" type="pres">
      <dgm:prSet presAssocID="{B4ACB6B8-3F2E-488C-87B6-891FCE3CC5E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A2E72-091C-416C-970D-59DD5B4263CB}" srcId="{81DE2A47-25F8-4D93-BB48-DD58DFC383AA}" destId="{79CACE18-D743-4294-BB14-194DD80210CB}" srcOrd="0" destOrd="0" parTransId="{80B5CBA8-7945-4EF3-8393-D562F331371F}" sibTransId="{DEA10550-95F5-4522-A0FF-B38BE0ED5598}"/>
    <dgm:cxn modelId="{C7EC4EE3-1EFC-41D9-BF89-DCEE60D10299}" srcId="{81DE2A47-25F8-4D93-BB48-DD58DFC383AA}" destId="{B4ACB6B8-3F2E-488C-87B6-891FCE3CC5EA}" srcOrd="1" destOrd="0" parTransId="{7EAA0F31-93BF-4B2F-AD19-1FBFC8F972B6}" sibTransId="{A131D9B5-FF0E-4BDF-99F8-54BFC631C040}"/>
    <dgm:cxn modelId="{AE55FFBF-4F90-43F9-B3D2-C8290AE4355B}" type="presOf" srcId="{E5C11E12-52BD-4ED2-8830-6EC0A0BB68A6}" destId="{5CA7992A-F130-4DAF-BCC6-9E8CD60AC4E0}" srcOrd="0" destOrd="0" presId="urn:microsoft.com/office/officeart/2005/8/layout/vList6"/>
    <dgm:cxn modelId="{E0A83357-6D70-4C1F-B589-266ED36A4CF7}" type="presOf" srcId="{B4ACB6B8-3F2E-488C-87B6-891FCE3CC5EA}" destId="{7AE4CE5F-2CFA-481F-9A18-280FC4EC4364}" srcOrd="0" destOrd="0" presId="urn:microsoft.com/office/officeart/2005/8/layout/vList6"/>
    <dgm:cxn modelId="{6BA4C966-8793-494C-B6F6-73F3672886A7}" type="presOf" srcId="{10AA8F66-CD6E-4F32-B39E-BFC30F025C5C}" destId="{819A9871-18AB-4E67-855F-4C2D6F3516C6}" srcOrd="0" destOrd="0" presId="urn:microsoft.com/office/officeart/2005/8/layout/vList6"/>
    <dgm:cxn modelId="{2FCA4421-DCC8-4A71-964C-C1DEC69038B8}" srcId="{B4ACB6B8-3F2E-488C-87B6-891FCE3CC5EA}" destId="{E5C11E12-52BD-4ED2-8830-6EC0A0BB68A6}" srcOrd="0" destOrd="0" parTransId="{274893E0-091E-4F7F-8F3D-1B44EDB5DD4C}" sibTransId="{96CEFA4E-D110-46A1-A109-9B3EEDFFFEEA}"/>
    <dgm:cxn modelId="{1221ED81-0BF6-4F87-A6E6-030E7EC7A3ED}" srcId="{79CACE18-D743-4294-BB14-194DD80210CB}" destId="{10AA8F66-CD6E-4F32-B39E-BFC30F025C5C}" srcOrd="0" destOrd="0" parTransId="{079B8F1A-353A-4EB5-BA60-DA25F9C67553}" sibTransId="{973272F5-980A-4829-9BFA-39501623FFA5}"/>
    <dgm:cxn modelId="{0524BA66-6BDA-46F8-BFEF-3648C3D0E55E}" type="presOf" srcId="{81DE2A47-25F8-4D93-BB48-DD58DFC383AA}" destId="{AE6BE54E-552F-4EB2-B234-EB0608A86C0D}" srcOrd="0" destOrd="0" presId="urn:microsoft.com/office/officeart/2005/8/layout/vList6"/>
    <dgm:cxn modelId="{F6BEF948-29F5-4448-8CCE-1C67D99AA0F3}" type="presOf" srcId="{79CACE18-D743-4294-BB14-194DD80210CB}" destId="{88F5725C-11B8-4849-A839-7AAA9F95B940}" srcOrd="0" destOrd="0" presId="urn:microsoft.com/office/officeart/2005/8/layout/vList6"/>
    <dgm:cxn modelId="{AC9D0F30-2E34-4D6D-A6E6-690FB67633F5}" type="presParOf" srcId="{AE6BE54E-552F-4EB2-B234-EB0608A86C0D}" destId="{5BB5F2EA-59D8-4680-9A05-BBF66E5D0AE9}" srcOrd="0" destOrd="0" presId="urn:microsoft.com/office/officeart/2005/8/layout/vList6"/>
    <dgm:cxn modelId="{E5027F5A-124D-420D-B0C2-F3989C0C2015}" type="presParOf" srcId="{5BB5F2EA-59D8-4680-9A05-BBF66E5D0AE9}" destId="{88F5725C-11B8-4849-A839-7AAA9F95B940}" srcOrd="0" destOrd="0" presId="urn:microsoft.com/office/officeart/2005/8/layout/vList6"/>
    <dgm:cxn modelId="{DE99407F-DAD4-43C9-9F4A-55693C200644}" type="presParOf" srcId="{5BB5F2EA-59D8-4680-9A05-BBF66E5D0AE9}" destId="{819A9871-18AB-4E67-855F-4C2D6F3516C6}" srcOrd="1" destOrd="0" presId="urn:microsoft.com/office/officeart/2005/8/layout/vList6"/>
    <dgm:cxn modelId="{069B8FB7-DB28-4655-8B2F-7C27F6FEECF6}" type="presParOf" srcId="{AE6BE54E-552F-4EB2-B234-EB0608A86C0D}" destId="{1CB84EBA-01E0-4F0A-9FFA-572518F83F0B}" srcOrd="1" destOrd="0" presId="urn:microsoft.com/office/officeart/2005/8/layout/vList6"/>
    <dgm:cxn modelId="{F7D7845D-E978-45E1-BE78-03FF4A374FC8}" type="presParOf" srcId="{AE6BE54E-552F-4EB2-B234-EB0608A86C0D}" destId="{5A25435A-9997-4305-8529-56E21DCE4153}" srcOrd="2" destOrd="0" presId="urn:microsoft.com/office/officeart/2005/8/layout/vList6"/>
    <dgm:cxn modelId="{CAAB6730-EC71-48DC-B6DB-3AB6687CE10D}" type="presParOf" srcId="{5A25435A-9997-4305-8529-56E21DCE4153}" destId="{7AE4CE5F-2CFA-481F-9A18-280FC4EC4364}" srcOrd="0" destOrd="0" presId="urn:microsoft.com/office/officeart/2005/8/layout/vList6"/>
    <dgm:cxn modelId="{4FCB1A7D-5B1B-4DD6-8DA3-9D1576C38F1B}" type="presParOf" srcId="{5A25435A-9997-4305-8529-56E21DCE4153}" destId="{5CA7992A-F130-4DAF-BCC6-9E8CD60AC4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0D222-EBFD-4495-83A6-CA933342AF2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31C1FB-31B8-4F0B-B1E7-03307713BA58}">
      <dgm:prSet phldrT="[Text]" custT="1"/>
      <dgm:spPr/>
      <dgm:t>
        <a:bodyPr/>
        <a:lstStyle/>
        <a:p>
          <a:pPr algn="l"/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「掃羅的妻名叫亞希暖，是亞希瑪斯的女兒。」（撒上</a:t>
          </a:r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14:50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456849F-EDA1-467D-A4CB-4002A524850D}" type="parTrans" cxnId="{2744C5C9-A468-4A74-84FE-B9E945D28C6F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0F82A35-9A0F-4C4A-A0DB-E581081ABF45}" type="sibTrans" cxnId="{2744C5C9-A468-4A74-84FE-B9E945D28C6F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E6771823-E7C6-4BD4-B3A0-0C70C07F34A6}">
      <dgm:prSet phldrT="[Text]" custT="1"/>
      <dgm:spPr/>
      <dgm:t>
        <a:bodyPr/>
        <a:lstStyle/>
        <a:p>
          <a:pPr algn="l"/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「拉班有兩個女兒，大的名叫利亞，小的名叫拉結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。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」（創</a:t>
          </a:r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29:16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2A44B7DC-2318-4A9E-8E33-4327EC096AF4}" type="parTrans" cxnId="{45FD6BAE-B9D5-4F07-A549-86A13F7B7A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492C1627-7C16-4B8D-B476-9C0046A13473}" type="sibTrans" cxnId="{45FD6BAE-B9D5-4F07-A549-86A13F7B7A6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BC4490C-9384-4853-9F29-5F337034FB5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「那人名叫拿八，是迦勒族的人，他的妻名叫亞比該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。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」（撒上</a:t>
          </a:r>
          <a:r>
            <a:rPr lang="en-US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25:2</a:t>
          </a:r>
          <a:r>
            <a:rPr lang="zh-TW" sz="32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9289F55-0D41-45C7-841F-19E082E31CFF}" type="parTrans" cxnId="{7B89FFDD-48C7-4694-A3F3-2F01E486939E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88932A8C-9C69-4435-A6F9-C15DB8AAE57D}" type="sibTrans" cxnId="{7B89FFDD-48C7-4694-A3F3-2F01E486939E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B81FE5B-863D-4401-87C6-D78D327FADDA}" type="pres">
      <dgm:prSet presAssocID="{2D60D222-EBFD-4495-83A6-CA933342AF2C}" presName="Name0" presStyleCnt="0">
        <dgm:presLayoutVars>
          <dgm:dir/>
          <dgm:animLvl val="lvl"/>
          <dgm:resizeHandles val="exact"/>
        </dgm:presLayoutVars>
      </dgm:prSet>
      <dgm:spPr/>
    </dgm:pt>
    <dgm:pt modelId="{9BF4E239-D2DD-44CB-88C9-6C90CF74D79F}" type="pres">
      <dgm:prSet presAssocID="{0BC4490C-9384-4853-9F29-5F337034FB57}" presName="boxAndChildren" presStyleCnt="0"/>
      <dgm:spPr/>
    </dgm:pt>
    <dgm:pt modelId="{CFB58575-6B3D-47DC-BD75-EF9C2D9532EB}" type="pres">
      <dgm:prSet presAssocID="{0BC4490C-9384-4853-9F29-5F337034FB57}" presName="parentTextBox" presStyleLbl="node1" presStyleIdx="0" presStyleCnt="3"/>
      <dgm:spPr/>
      <dgm:t>
        <a:bodyPr/>
        <a:lstStyle/>
        <a:p>
          <a:endParaRPr lang="en-US"/>
        </a:p>
      </dgm:t>
    </dgm:pt>
    <dgm:pt modelId="{D5E56370-121A-4576-B95D-22DA6CD47CAB}" type="pres">
      <dgm:prSet presAssocID="{492C1627-7C16-4B8D-B476-9C0046A13473}" presName="sp" presStyleCnt="0"/>
      <dgm:spPr/>
    </dgm:pt>
    <dgm:pt modelId="{F91178FA-3BE4-427F-807C-D13A4BA9CA4E}" type="pres">
      <dgm:prSet presAssocID="{E6771823-E7C6-4BD4-B3A0-0C70C07F34A6}" presName="arrowAndChildren" presStyleCnt="0"/>
      <dgm:spPr/>
    </dgm:pt>
    <dgm:pt modelId="{F1DC335D-A551-41A3-BB28-C08BAD04871B}" type="pres">
      <dgm:prSet presAssocID="{E6771823-E7C6-4BD4-B3A0-0C70C07F34A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A18857D-355B-4A9E-9F5B-CBEBE4671BCB}" type="pres">
      <dgm:prSet presAssocID="{00F82A35-9A0F-4C4A-A0DB-E581081ABF45}" presName="sp" presStyleCnt="0"/>
      <dgm:spPr/>
    </dgm:pt>
    <dgm:pt modelId="{96193071-1567-4929-A6F1-B45E126A9DC4}" type="pres">
      <dgm:prSet presAssocID="{1031C1FB-31B8-4F0B-B1E7-03307713BA58}" presName="arrowAndChildren" presStyleCnt="0"/>
      <dgm:spPr/>
    </dgm:pt>
    <dgm:pt modelId="{2F6787C5-094D-4B3C-BD1A-8A039B8836FF}" type="pres">
      <dgm:prSet presAssocID="{1031C1FB-31B8-4F0B-B1E7-03307713BA58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5FD6BAE-B9D5-4F07-A549-86A13F7B7A65}" srcId="{2D60D222-EBFD-4495-83A6-CA933342AF2C}" destId="{E6771823-E7C6-4BD4-B3A0-0C70C07F34A6}" srcOrd="1" destOrd="0" parTransId="{2A44B7DC-2318-4A9E-8E33-4327EC096AF4}" sibTransId="{492C1627-7C16-4B8D-B476-9C0046A13473}"/>
    <dgm:cxn modelId="{85E7787B-346C-403E-9F35-B0464D2C5220}" type="presOf" srcId="{E6771823-E7C6-4BD4-B3A0-0C70C07F34A6}" destId="{F1DC335D-A551-41A3-BB28-C08BAD04871B}" srcOrd="0" destOrd="0" presId="urn:microsoft.com/office/officeart/2005/8/layout/process4"/>
    <dgm:cxn modelId="{2744C5C9-A468-4A74-84FE-B9E945D28C6F}" srcId="{2D60D222-EBFD-4495-83A6-CA933342AF2C}" destId="{1031C1FB-31B8-4F0B-B1E7-03307713BA58}" srcOrd="0" destOrd="0" parTransId="{9456849F-EDA1-467D-A4CB-4002A524850D}" sibTransId="{00F82A35-9A0F-4C4A-A0DB-E581081ABF45}"/>
    <dgm:cxn modelId="{D45FAA50-D0A4-4E36-BD14-0627EAA8DE15}" type="presOf" srcId="{1031C1FB-31B8-4F0B-B1E7-03307713BA58}" destId="{2F6787C5-094D-4B3C-BD1A-8A039B8836FF}" srcOrd="0" destOrd="0" presId="urn:microsoft.com/office/officeart/2005/8/layout/process4"/>
    <dgm:cxn modelId="{7B89FFDD-48C7-4694-A3F3-2F01E486939E}" srcId="{2D60D222-EBFD-4495-83A6-CA933342AF2C}" destId="{0BC4490C-9384-4853-9F29-5F337034FB57}" srcOrd="2" destOrd="0" parTransId="{59289F55-0D41-45C7-841F-19E082E31CFF}" sibTransId="{88932A8C-9C69-4435-A6F9-C15DB8AAE57D}"/>
    <dgm:cxn modelId="{5B1698D0-6217-4485-B2ED-8D459AEF4107}" type="presOf" srcId="{0BC4490C-9384-4853-9F29-5F337034FB57}" destId="{CFB58575-6B3D-47DC-BD75-EF9C2D9532EB}" srcOrd="0" destOrd="0" presId="urn:microsoft.com/office/officeart/2005/8/layout/process4"/>
    <dgm:cxn modelId="{8823ACD9-5865-4F20-A55D-FD1584741DE6}" type="presOf" srcId="{2D60D222-EBFD-4495-83A6-CA933342AF2C}" destId="{9B81FE5B-863D-4401-87C6-D78D327FADDA}" srcOrd="0" destOrd="0" presId="urn:microsoft.com/office/officeart/2005/8/layout/process4"/>
    <dgm:cxn modelId="{AE05E635-CDD4-4A59-8575-44EC10C3BC76}" type="presParOf" srcId="{9B81FE5B-863D-4401-87C6-D78D327FADDA}" destId="{9BF4E239-D2DD-44CB-88C9-6C90CF74D79F}" srcOrd="0" destOrd="0" presId="urn:microsoft.com/office/officeart/2005/8/layout/process4"/>
    <dgm:cxn modelId="{8ACF6728-D2C4-4193-8F4A-3F1ACD27A736}" type="presParOf" srcId="{9BF4E239-D2DD-44CB-88C9-6C90CF74D79F}" destId="{CFB58575-6B3D-47DC-BD75-EF9C2D9532EB}" srcOrd="0" destOrd="0" presId="urn:microsoft.com/office/officeart/2005/8/layout/process4"/>
    <dgm:cxn modelId="{E9B861CC-7FEC-42C9-9116-B2071C7C32F2}" type="presParOf" srcId="{9B81FE5B-863D-4401-87C6-D78D327FADDA}" destId="{D5E56370-121A-4576-B95D-22DA6CD47CAB}" srcOrd="1" destOrd="0" presId="urn:microsoft.com/office/officeart/2005/8/layout/process4"/>
    <dgm:cxn modelId="{A158A987-67B9-4744-B3F6-067EA03D7FF1}" type="presParOf" srcId="{9B81FE5B-863D-4401-87C6-D78D327FADDA}" destId="{F91178FA-3BE4-427F-807C-D13A4BA9CA4E}" srcOrd="2" destOrd="0" presId="urn:microsoft.com/office/officeart/2005/8/layout/process4"/>
    <dgm:cxn modelId="{629E7F15-91C3-4569-B2C7-C52C1F5E3A8A}" type="presParOf" srcId="{F91178FA-3BE4-427F-807C-D13A4BA9CA4E}" destId="{F1DC335D-A551-41A3-BB28-C08BAD04871B}" srcOrd="0" destOrd="0" presId="urn:microsoft.com/office/officeart/2005/8/layout/process4"/>
    <dgm:cxn modelId="{E9BA30AA-A030-4914-8C46-D51B002EF9D8}" type="presParOf" srcId="{9B81FE5B-863D-4401-87C6-D78D327FADDA}" destId="{DA18857D-355B-4A9E-9F5B-CBEBE4671BCB}" srcOrd="3" destOrd="0" presId="urn:microsoft.com/office/officeart/2005/8/layout/process4"/>
    <dgm:cxn modelId="{AE8A9761-CE37-4103-AA28-E35D58D03154}" type="presParOf" srcId="{9B81FE5B-863D-4401-87C6-D78D327FADDA}" destId="{96193071-1567-4929-A6F1-B45E126A9DC4}" srcOrd="4" destOrd="0" presId="urn:microsoft.com/office/officeart/2005/8/layout/process4"/>
    <dgm:cxn modelId="{0CD3A549-8CA5-4061-98CA-52926F02C7B6}" type="presParOf" srcId="{96193071-1567-4929-A6F1-B45E126A9DC4}" destId="{2F6787C5-094D-4B3C-BD1A-8A039B8836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A9871-18AB-4E67-855F-4C2D6F3516C6}">
      <dsp:nvSpPr>
        <dsp:cNvPr id="0" name=""/>
        <dsp:cNvSpPr/>
      </dsp:nvSpPr>
      <dsp:spPr>
        <a:xfrm>
          <a:off x="3413760" y="496"/>
          <a:ext cx="51206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不潔之地</a:t>
          </a: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413760" y="496"/>
        <a:ext cx="5120640" cy="1934765"/>
      </dsp:txXfrm>
    </dsp:sp>
    <dsp:sp modelId="{88F5725C-11B8-4849-A839-7AAA9F95B940}">
      <dsp:nvSpPr>
        <dsp:cNvPr id="0" name=""/>
        <dsp:cNvSpPr/>
      </dsp:nvSpPr>
      <dsp:spPr>
        <a:xfrm>
          <a:off x="0" y="50799"/>
          <a:ext cx="3413760" cy="19347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50799"/>
        <a:ext cx="3413760" cy="1934765"/>
      </dsp:txXfrm>
    </dsp:sp>
    <dsp:sp modelId="{5CA7992A-F130-4DAF-BCC6-9E8CD60AC4E0}">
      <dsp:nvSpPr>
        <dsp:cNvPr id="0" name=""/>
        <dsp:cNvSpPr/>
      </dsp:nvSpPr>
      <dsp:spPr>
        <a:xfrm>
          <a:off x="3413760" y="2128738"/>
          <a:ext cx="51206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6000" kern="1200" dirty="0" smtClean="0">
              <a:latin typeface="AR Maokai Heavy Big5" pitchFamily="49" charset="-120"/>
              <a:ea typeface="AR Maokai Heavy Big5" pitchFamily="49" charset="-120"/>
            </a:rPr>
            <a:t>窮人之家</a:t>
          </a: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3413760" y="2128738"/>
        <a:ext cx="5120640" cy="1934765"/>
      </dsp:txXfrm>
    </dsp:sp>
    <dsp:sp modelId="{7AE4CE5F-2CFA-481F-9A18-280FC4EC4364}">
      <dsp:nvSpPr>
        <dsp:cNvPr id="0" name=""/>
        <dsp:cNvSpPr/>
      </dsp:nvSpPr>
      <dsp:spPr>
        <a:xfrm>
          <a:off x="0" y="2128738"/>
          <a:ext cx="3413760" cy="19347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2128738"/>
        <a:ext cx="3413760" cy="1934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58575-6B3D-47DC-BD75-EF9C2D9532EB}">
      <dsp:nvSpPr>
        <dsp:cNvPr id="0" name=""/>
        <dsp:cNvSpPr/>
      </dsp:nvSpPr>
      <dsp:spPr>
        <a:xfrm>
          <a:off x="0" y="3671025"/>
          <a:ext cx="8305800" cy="120491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「那人名叫拿八，是迦勒族的人，他的妻名叫亞比該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。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」（撒上</a:t>
          </a: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25:2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0" y="3671025"/>
        <a:ext cx="8305800" cy="1204912"/>
      </dsp:txXfrm>
    </dsp:sp>
    <dsp:sp modelId="{F1DC335D-A551-41A3-BB28-C08BAD04871B}">
      <dsp:nvSpPr>
        <dsp:cNvPr id="0" name=""/>
        <dsp:cNvSpPr/>
      </dsp:nvSpPr>
      <dsp:spPr>
        <a:xfrm rot="10800000">
          <a:off x="0" y="1835943"/>
          <a:ext cx="8305800" cy="1853155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「拉班有兩個女兒，大的名叫利亞，小的名叫拉結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。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」（創</a:t>
          </a: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29:16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835943"/>
        <a:ext cx="8305800" cy="1853155"/>
      </dsp:txXfrm>
    </dsp:sp>
    <dsp:sp modelId="{2F6787C5-094D-4B3C-BD1A-8A039B8836FF}">
      <dsp:nvSpPr>
        <dsp:cNvPr id="0" name=""/>
        <dsp:cNvSpPr/>
      </dsp:nvSpPr>
      <dsp:spPr>
        <a:xfrm rot="10800000">
          <a:off x="0" y="862"/>
          <a:ext cx="8305800" cy="185315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「掃羅的妻名叫亞希暖，是亞希瑪斯的女兒。」（撒上</a:t>
          </a:r>
          <a:r>
            <a:rPr lang="en-US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14:50</a:t>
          </a:r>
          <a:r>
            <a:rPr lang="zh-TW" sz="32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862"/>
        <a:ext cx="8305800" cy="18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AA4934-22E3-4150-BFCF-A46728AC7D1D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DFEA52-9533-4454-A997-F897B62115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conews.co.uk/opinion/33468/every-tear-brings-the-messiah-clos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nnustuksia.files.wordpress.com/2014/04/jesus-wept-over-jerusalem.jpg"/>
          <p:cNvPicPr>
            <a:picLocks noChangeAspect="1" noChangeArrowheads="1"/>
          </p:cNvPicPr>
          <p:nvPr/>
        </p:nvPicPr>
        <p:blipFill>
          <a:blip r:embed="rId2" cstate="print"/>
          <a:srcRect l="13333" b="1250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6629400" cy="2743200"/>
          </a:xfrm>
        </p:spPr>
        <p:txBody>
          <a:bodyPr>
            <a:noAutofit/>
          </a:bodyPr>
          <a:lstStyle/>
          <a:p>
            <a: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/>
            </a:r>
            <a:b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</a:b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主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耶穌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，</a:t>
            </a:r>
            <a:r>
              <a:rPr lang="en-US" altLang="zh-TW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/>
            </a:r>
            <a:br>
              <a:rPr lang="en-US" altLang="zh-TW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</a:b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你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啥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事流眼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淚</a:t>
            </a:r>
            <a:r>
              <a:rPr lang="zh-TW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？</a:t>
            </a:r>
            <a:r>
              <a:rPr lang="en-US" sz="8800" dirty="0" smtClean="0">
                <a:solidFill>
                  <a:srgbClr val="0070C0"/>
                </a:solidFill>
              </a:rPr>
              <a:t/>
            </a:r>
            <a:br>
              <a:rPr lang="en-US" sz="8800" dirty="0" smtClean="0">
                <a:solidFill>
                  <a:srgbClr val="0070C0"/>
                </a:solidFill>
              </a:rPr>
            </a:br>
            <a:endParaRPr lang="en-US" altLang="en-US" sz="8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38600" y="27432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約翰福音</a:t>
            </a: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11:28-37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Kaiti Medium Big5" pitchFamily="49" charset="-120"/>
              <a:ea typeface="AR Kaiti Medium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結論</a:t>
            </a:r>
            <a:endParaRPr lang="en-US" sz="48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030" name="Picture 6" descr="http://www.sconews.co.uk/wp-content/uploads/2013/12/10-Jesus-Cr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4288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2667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「我幾次流離，你都記數；求你把我眼淚裝在你的皮袋裡；這不都記在你冊子上麼。」</a:t>
            </a:r>
            <a:r>
              <a:rPr lang="en-US" sz="32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 (</a:t>
            </a:r>
            <a:r>
              <a:rPr lang="zh-TW" altLang="en-US" sz="32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詩五十六：</a:t>
            </a:r>
            <a:r>
              <a:rPr lang="en-US" sz="32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8)</a:t>
            </a:r>
            <a:endParaRPr lang="en-US" sz="32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1034" name="Picture 10" descr="http://www.whentheygetolder.co.uk/photos/What_to_expect_from_live-in_care_for_your_par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292" y="4267200"/>
            <a:ext cx="459970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upload.wikimedia.org/wikipedia/commons/f/f2/Lazarus_tomb_1906.jpg"/>
          <p:cNvPicPr>
            <a:picLocks noChangeAspect="1" noChangeArrowheads="1"/>
          </p:cNvPicPr>
          <p:nvPr/>
        </p:nvPicPr>
        <p:blipFill>
          <a:blip r:embed="rId2" cstate="print"/>
          <a:srcRect t="1022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eaderu.com/images/art2a.jpg"/>
          <p:cNvPicPr>
            <a:picLocks noChangeAspect="1" noChangeArrowheads="1"/>
          </p:cNvPicPr>
          <p:nvPr/>
        </p:nvPicPr>
        <p:blipFill>
          <a:blip r:embed="rId2" cstate="print"/>
          <a:srcRect l="2410"/>
          <a:stretch>
            <a:fillRect/>
          </a:stretch>
        </p:blipFill>
        <p:spPr bwMode="auto">
          <a:xfrm>
            <a:off x="2971800" y="3505200"/>
            <a:ext cx="6172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www.leaderu.com/images/art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524" y="685800"/>
            <a:ext cx="427247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charles simon clermont ganne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800600" cy="3428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5814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Charles </a:t>
            </a:r>
            <a:r>
              <a:rPr lang="en-US" sz="2800" dirty="0" smtClean="0">
                <a:solidFill>
                  <a:schemeClr val="bg1"/>
                </a:solidFill>
              </a:rPr>
              <a:t>Simon Clermont-</a:t>
            </a:r>
            <a:r>
              <a:rPr lang="en-US" sz="2800" dirty="0" err="1" smtClean="0">
                <a:solidFill>
                  <a:schemeClr val="bg1"/>
                </a:solidFill>
              </a:rPr>
              <a:t>Ganneau</a:t>
            </a:r>
            <a:r>
              <a:rPr lang="en-US" sz="2800" dirty="0" smtClean="0">
                <a:solidFill>
                  <a:schemeClr val="bg1"/>
                </a:solidFill>
              </a:rPr>
              <a:t> (1846-1923)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447800"/>
            <a:ext cx="8077200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耶穌在伯大尼長大痲瘋的西門家裡坐席的時候，有一個女人拿著一玉瓶至貴的真哪噠香膏來，打破玉瓶，把膏澆在耶穌的頭上。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4 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有幾個人心中很不喜悅，說：何用這樣枉費香膏呢？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5 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這香膏可以賣三十多兩銀子賙濟窮人。他們就向那女人生氣。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6 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耶穌說：由她吧！為什麼難為她呢？她在我身上做的是一件美事。</a:t>
            </a:r>
            <a:r>
              <a:rPr lang="en-US" sz="3200" b="1" baseline="30000" dirty="0" smtClean="0">
                <a:latin typeface="AR Kaiti Medium Big5" pitchFamily="49" charset="-120"/>
                <a:ea typeface="AR Kaiti Medium Big5" pitchFamily="49" charset="-120"/>
              </a:rPr>
              <a:t>7 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因為常有窮人和你們同在，要向他們行善隨時都可以，只是你們不常有我。」（馬可福音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14:3-7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為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何發生在伯大尼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？</a:t>
            </a:r>
            <a:endParaRPr lang="en-US" altLang="en-US" sz="5400" dirty="0" smtClean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3970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F5725C-11B8-4849-A839-7AAA9F95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8F5725C-11B8-4849-A839-7AAA9F95B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A9871-18AB-4E67-855F-4C2D6F35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19A9871-18AB-4E67-855F-4C2D6F351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4CE5F-2CFA-481F-9A18-280FC4EC4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AE4CE5F-2CFA-481F-9A18-280FC4EC4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7992A-F130-4DAF-BCC6-9E8CD60AC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5CA7992A-F130-4DAF-BCC6-9E8CD60AC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381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、為何耶穌流眼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淚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？</a:t>
            </a:r>
            <a:endParaRPr lang="en-US" altLang="en-US" sz="6000" dirty="0" smtClean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676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6787C5-094D-4B3C-BD1A-8A039B883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F6787C5-094D-4B3C-BD1A-8A039B883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DC335D-A551-41A3-BB28-C08BAD048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1DC335D-A551-41A3-BB28-C08BAD048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B58575-6B3D-47DC-BD75-EF9C2D953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FB58575-6B3D-47DC-BD75-EF9C2D953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ancai.com/images/stories/newphoto/2015/04/news/55358fa20bcd7Image3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www.newsancai.com/images/stories/newphoto/2015/04/news/55358fab439c1Image11-13.jpg"/>
          <p:cNvPicPr>
            <a:picLocks noChangeAspect="1" noChangeArrowheads="1"/>
          </p:cNvPicPr>
          <p:nvPr/>
        </p:nvPicPr>
        <p:blipFill>
          <a:blip r:embed="rId3" cstate="print"/>
          <a:srcRect t="20000" r="20992"/>
          <a:stretch>
            <a:fillRect/>
          </a:stretch>
        </p:blipFill>
        <p:spPr bwMode="auto">
          <a:xfrm>
            <a:off x="4571999" y="69979"/>
            <a:ext cx="4572001" cy="3359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img.secretchina.com/dat/thumbnails/15/2015/04/19/20150419200454239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610"/>
            <a:ext cx="4572000" cy="342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therenaissancemantoday.files.wordpress.com/2014/05/okc-memorial.jpg?w=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3429000"/>
          </a:xfrm>
          <a:prstGeom prst="rect">
            <a:avLst/>
          </a:prstGeom>
          <a:noFill/>
        </p:spPr>
      </p:pic>
      <p:pic>
        <p:nvPicPr>
          <p:cNvPr id="29704" name="Picture 8" descr="https://oklahomacitynationalmemorial.org/wp-content/uploads/2015/03/gates-of-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8999"/>
            <a:ext cx="4674361" cy="34290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76800" y="4419600"/>
            <a:ext cx="4016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Oklahoma </a:t>
            </a:r>
            <a:r>
              <a:rPr lang="en-US" sz="3600" b="1" i="1" dirty="0" smtClean="0">
                <a:solidFill>
                  <a:srgbClr val="0070C0"/>
                </a:solidFill>
              </a:rPr>
              <a:t>National Memorial Park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esearchhistory.org/wp-content/uploads/2011/04/And-Jesus-Wept-scul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95800" y="5486400"/>
            <a:ext cx="413324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i="1" dirty="0" smtClean="0"/>
              <a:t>And Jesus Wept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10834</TotalTime>
  <Words>174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主耶穌， 你啥事流眼淚？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28</cp:revision>
  <dcterms:created xsi:type="dcterms:W3CDTF">2016-01-15T06:22:45Z</dcterms:created>
  <dcterms:modified xsi:type="dcterms:W3CDTF">2016-03-13T08:52:24Z</dcterms:modified>
</cp:coreProperties>
</file>