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429" r:id="rId1"/>
    <p:sldMasterId id="2147498431" r:id="rId2"/>
    <p:sldMasterId id="2147498433" r:id="rId3"/>
    <p:sldMasterId id="2147498435" r:id="rId4"/>
    <p:sldMasterId id="2147498437" r:id="rId5"/>
    <p:sldMasterId id="2147498439" r:id="rId6"/>
    <p:sldMasterId id="2147498441" r:id="rId7"/>
    <p:sldMasterId id="2147498443" r:id="rId8"/>
    <p:sldMasterId id="2147498445" r:id="rId9"/>
  </p:sldMasterIdLst>
  <p:notesMasterIdLst>
    <p:notesMasterId r:id="rId19"/>
  </p:notesMasterIdLst>
  <p:handoutMasterIdLst>
    <p:handoutMasterId r:id="rId20"/>
  </p:handoutMasterIdLst>
  <p:sldIdLst>
    <p:sldId id="3173" r:id="rId10"/>
    <p:sldId id="3174" r:id="rId11"/>
    <p:sldId id="3175" r:id="rId12"/>
    <p:sldId id="3176" r:id="rId13"/>
    <p:sldId id="3177" r:id="rId14"/>
    <p:sldId id="3178" r:id="rId15"/>
    <p:sldId id="3179" r:id="rId16"/>
    <p:sldId id="3180" r:id="rId17"/>
    <p:sldId id="3181" r:id="rId18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D0B59"/>
    <a:srgbClr val="FFFFFF"/>
    <a:srgbClr val="0000CC"/>
    <a:srgbClr val="FFFF00"/>
    <a:srgbClr val="BE129D"/>
    <a:srgbClr val="00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09" autoAdjust="0"/>
    <p:restoredTop sz="86290" autoAdjust="0"/>
  </p:normalViewPr>
  <p:slideViewPr>
    <p:cSldViewPr>
      <p:cViewPr>
        <p:scale>
          <a:sx n="50" d="100"/>
          <a:sy n="50" d="100"/>
        </p:scale>
        <p:origin x="-1254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EC24-C357-4AA4-8A67-75634D937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02F7-5A0B-4232-94A1-9ECEFF95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EC24-C357-4AA4-8A67-75634D937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02F7-5A0B-4232-94A1-9ECEFF95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EC24-C357-4AA4-8A67-75634D937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02F7-5A0B-4232-94A1-9ECEFF95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EC24-C357-4AA4-8A67-75634D937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02F7-5A0B-4232-94A1-9ECEFF95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EC24-C357-4AA4-8A67-75634D937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02F7-5A0B-4232-94A1-9ECEFF95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EC24-C357-4AA4-8A67-75634D937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02F7-5A0B-4232-94A1-9ECEFF95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EC24-C357-4AA4-8A67-75634D937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02F7-5A0B-4232-94A1-9ECEFF95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EC24-C357-4AA4-8A67-75634D937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02F7-5A0B-4232-94A1-9ECEFF95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EC24-C357-4AA4-8A67-75634D937A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02F7-5A0B-4232-94A1-9ECEFF95E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EFEC24-C357-4AA4-8A67-75634D937AB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4/16/2016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5B02F7-5A0B-4232-94A1-9ECEFF95E269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3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EFEC24-C357-4AA4-8A67-75634D937AB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4/16/2016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5B02F7-5A0B-4232-94A1-9ECEFF95E269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EFEC24-C357-4AA4-8A67-75634D937AB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4/16/2016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5B02F7-5A0B-4232-94A1-9ECEFF95E269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EFEC24-C357-4AA4-8A67-75634D937AB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4/16/2016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5B02F7-5A0B-4232-94A1-9ECEFF95E269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3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EFEC24-C357-4AA4-8A67-75634D937AB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4/16/2016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5B02F7-5A0B-4232-94A1-9ECEFF95E269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3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EFEC24-C357-4AA4-8A67-75634D937AB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4/16/2016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5B02F7-5A0B-4232-94A1-9ECEFF95E269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4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EFEC24-C357-4AA4-8A67-75634D937AB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4/16/2016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5B02F7-5A0B-4232-94A1-9ECEFF95E269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EFEC24-C357-4AA4-8A67-75634D937AB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4/16/2016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5B02F7-5A0B-4232-94A1-9ECEFF95E269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4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4EFEC24-C357-4AA4-8A67-75634D937AB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4/16/2016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5B02F7-5A0B-4232-94A1-9ECEFF95E269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44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60128" y="548045"/>
            <a:ext cx="73661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zh-TW" altLang="en-US" sz="800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聽見石頭在唱歌</a:t>
            </a:r>
            <a:endParaRPr kumimoji="0" lang="zh-TW" altLang="en-US" sz="8000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pic>
        <p:nvPicPr>
          <p:cNvPr id="5123" name="Picture 3" descr="http://www.exo-terra.com/download/high_res/products/images/PT2915_Rock_Outcrops.jpg"/>
          <p:cNvPicPr>
            <a:picLocks noChangeAspect="1" noChangeArrowheads="1"/>
          </p:cNvPicPr>
          <p:nvPr/>
        </p:nvPicPr>
        <p:blipFill>
          <a:blip r:embed="rId2" cstate="print"/>
          <a:srcRect b="5087"/>
          <a:stretch>
            <a:fillRect/>
          </a:stretch>
        </p:blipFill>
        <p:spPr bwMode="auto">
          <a:xfrm>
            <a:off x="457200" y="1981200"/>
            <a:ext cx="5029200" cy="45898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198120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路加福音</a:t>
            </a:r>
            <a:r>
              <a:rPr kumimoji="0" lang="en-US" sz="24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19:29-40</a:t>
            </a:r>
            <a:endParaRPr kumimoji="0" lang="en-US" sz="2400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upload.wikimedia.org/wikipedia/commons/thumb/8/80/Jerusalem_Church_of_Bethphage.jpg/450px-Jerusalem_Church_of_Bethph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6600" cy="3733800"/>
          </a:xfrm>
          <a:prstGeom prst="rect">
            <a:avLst/>
          </a:prstGeom>
          <a:noFill/>
        </p:spPr>
      </p:pic>
      <p:pic>
        <p:nvPicPr>
          <p:cNvPr id="6152" name="Picture 8" descr="http://blog.ryanrodrickbeiler.com/wp-content/uploads/110417-0966-palestine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648200" cy="3048000"/>
          </a:xfrm>
          <a:prstGeom prst="rect">
            <a:avLst/>
          </a:prstGeom>
          <a:noFill/>
        </p:spPr>
      </p:pic>
      <p:pic>
        <p:nvPicPr>
          <p:cNvPr id="8" name="Picture 6" descr="http://4.bp.blogspot.com/-zoN_oUEsnDs/VVnU-W-zPwI/AAAAAAAAevI/8BERGPhdyJ4/s1600/23a%2BBethes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4419600" cy="3048000"/>
          </a:xfrm>
          <a:prstGeom prst="rect">
            <a:avLst/>
          </a:prstGeom>
          <a:noFill/>
        </p:spPr>
      </p:pic>
      <p:pic>
        <p:nvPicPr>
          <p:cNvPr id="9" name="Picture 2" descr="http://arhiva.dalje.com/slike/slike_3/r1/g2011/m04/ox281263869845078974.jpg"/>
          <p:cNvPicPr>
            <a:picLocks noChangeAspect="1" noChangeArrowheads="1"/>
          </p:cNvPicPr>
          <p:nvPr/>
        </p:nvPicPr>
        <p:blipFill>
          <a:blip r:embed="rId5" cstate="print"/>
          <a:srcRect l="725" r="342"/>
          <a:stretch>
            <a:fillRect/>
          </a:stretch>
        </p:blipFill>
        <p:spPr bwMode="auto">
          <a:xfrm>
            <a:off x="3352800" y="0"/>
            <a:ext cx="5791200" cy="3733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31242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b="1" dirty="0">
                <a:solidFill>
                  <a:prstClr val="white"/>
                </a:solidFill>
                <a:latin typeface="Calibri"/>
                <a:ea typeface="+mn-ea"/>
              </a:rPr>
              <a:t>Sanctuary and Franciscan monastery at </a:t>
            </a:r>
            <a:r>
              <a:rPr kumimoji="0" lang="en-US" sz="1800" b="1" dirty="0" err="1">
                <a:solidFill>
                  <a:prstClr val="white"/>
                </a:solidFill>
                <a:latin typeface="Calibri"/>
                <a:ea typeface="+mn-ea"/>
              </a:rPr>
              <a:t>Bethphage</a:t>
            </a:r>
            <a:endParaRPr kumimoji="0" lang="en-US" sz="18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6324600"/>
            <a:ext cx="1453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b="1" dirty="0" err="1">
                <a:solidFill>
                  <a:prstClr val="white"/>
                </a:solidFill>
                <a:latin typeface="Calibri"/>
                <a:ea typeface="+mn-ea"/>
              </a:rPr>
              <a:t>Probatic</a:t>
            </a:r>
            <a:r>
              <a:rPr kumimoji="0" lang="en-US" sz="1800" b="1" dirty="0">
                <a:solidFill>
                  <a:prstClr val="white"/>
                </a:solidFill>
                <a:latin typeface="Calibri"/>
                <a:ea typeface="+mn-ea"/>
              </a:rPr>
              <a:t> Pool</a:t>
            </a:r>
            <a:endParaRPr kumimoji="0" lang="en-US" sz="18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52400"/>
            <a:ext cx="11079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遊行起站</a:t>
            </a:r>
            <a:endParaRPr kumimoji="0" lang="en-US" sz="1800" dirty="0">
              <a:solidFill>
                <a:prstClr val="white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6200" y="4114800"/>
            <a:ext cx="11079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遊行終站</a:t>
            </a:r>
            <a:endParaRPr kumimoji="0" lang="en-US" sz="1800" b="1" dirty="0">
              <a:solidFill>
                <a:prstClr val="white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ingsofeaglesct.com/LIFE_OF_JESUS/JESUS_LIFE_PIX/MapBethanyJerusa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1" cy="43891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86600" y="1600200"/>
            <a:ext cx="87716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white"/>
                </a:solidFill>
                <a:latin typeface="AR Maokai Heavy Big5" pitchFamily="49" charset="-120"/>
                <a:ea typeface="AR Maokai Heavy Big5" pitchFamily="49" charset="-120"/>
              </a:rPr>
              <a:t>伯法其</a:t>
            </a:r>
            <a:endParaRPr kumimoji="0" lang="en-US" sz="1800" dirty="0">
              <a:solidFill>
                <a:prstClr val="white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3276600"/>
            <a:ext cx="87716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white"/>
                </a:solidFill>
                <a:latin typeface="AR Maokai Heavy Big5" pitchFamily="49" charset="-120"/>
                <a:ea typeface="AR Maokai Heavy Big5" pitchFamily="49" charset="-120"/>
              </a:rPr>
              <a:t>伯大尼</a:t>
            </a:r>
            <a:endParaRPr kumimoji="0" lang="en-US" sz="1800" dirty="0">
              <a:solidFill>
                <a:prstClr val="white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1905000"/>
            <a:ext cx="87716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white"/>
                </a:solidFill>
                <a:latin typeface="AR Maokai Heavy Big5" pitchFamily="49" charset="-120"/>
                <a:ea typeface="AR Maokai Heavy Big5" pitchFamily="49" charset="-120"/>
              </a:rPr>
              <a:t>橄欖山</a:t>
            </a:r>
            <a:endParaRPr kumimoji="0" lang="en-US" sz="1800" dirty="0">
              <a:solidFill>
                <a:prstClr val="white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286000"/>
            <a:ext cx="87716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white"/>
                </a:solidFill>
                <a:latin typeface="AR Maokai Heavy Big5" pitchFamily="49" charset="-120"/>
                <a:ea typeface="AR Maokai Heavy Big5" pitchFamily="49" charset="-120"/>
              </a:rPr>
              <a:t>聖殿山</a:t>
            </a:r>
            <a:endParaRPr kumimoji="0" lang="en-US" sz="1800" dirty="0">
              <a:solidFill>
                <a:prstClr val="white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74164" y="2468283"/>
            <a:ext cx="5444565" cy="418353"/>
          </a:xfrm>
          <a:custGeom>
            <a:avLst/>
            <a:gdLst>
              <a:gd name="connsiteX0" fmla="*/ 5444565 w 5444565"/>
              <a:gd name="connsiteY0" fmla="*/ 194235 h 418353"/>
              <a:gd name="connsiteX1" fmla="*/ 5041154 w 5444565"/>
              <a:gd name="connsiteY1" fmla="*/ 95623 h 418353"/>
              <a:gd name="connsiteX2" fmla="*/ 4646707 w 5444565"/>
              <a:gd name="connsiteY2" fmla="*/ 167341 h 418353"/>
              <a:gd name="connsiteX3" fmla="*/ 4646707 w 5444565"/>
              <a:gd name="connsiteY3" fmla="*/ 167341 h 418353"/>
              <a:gd name="connsiteX4" fmla="*/ 4350871 w 5444565"/>
              <a:gd name="connsiteY4" fmla="*/ 292846 h 418353"/>
              <a:gd name="connsiteX5" fmla="*/ 4028142 w 5444565"/>
              <a:gd name="connsiteY5" fmla="*/ 221129 h 418353"/>
              <a:gd name="connsiteX6" fmla="*/ 3696448 w 5444565"/>
              <a:gd name="connsiteY6" fmla="*/ 176305 h 418353"/>
              <a:gd name="connsiteX7" fmla="*/ 3418542 w 5444565"/>
              <a:gd name="connsiteY7" fmla="*/ 104588 h 418353"/>
              <a:gd name="connsiteX8" fmla="*/ 3266142 w 5444565"/>
              <a:gd name="connsiteY8" fmla="*/ 5976 h 418353"/>
              <a:gd name="connsiteX9" fmla="*/ 2988236 w 5444565"/>
              <a:gd name="connsiteY9" fmla="*/ 68729 h 418353"/>
              <a:gd name="connsiteX10" fmla="*/ 2647577 w 5444565"/>
              <a:gd name="connsiteY10" fmla="*/ 185270 h 418353"/>
              <a:gd name="connsiteX11" fmla="*/ 2369671 w 5444565"/>
              <a:gd name="connsiteY11" fmla="*/ 194235 h 418353"/>
              <a:gd name="connsiteX12" fmla="*/ 2002118 w 5444565"/>
              <a:gd name="connsiteY12" fmla="*/ 221129 h 418353"/>
              <a:gd name="connsiteX13" fmla="*/ 1840754 w 5444565"/>
              <a:gd name="connsiteY13" fmla="*/ 158376 h 418353"/>
              <a:gd name="connsiteX14" fmla="*/ 1697318 w 5444565"/>
              <a:gd name="connsiteY14" fmla="*/ 131482 h 418353"/>
              <a:gd name="connsiteX15" fmla="*/ 1473201 w 5444565"/>
              <a:gd name="connsiteY15" fmla="*/ 167341 h 418353"/>
              <a:gd name="connsiteX16" fmla="*/ 1267012 w 5444565"/>
              <a:gd name="connsiteY16" fmla="*/ 230093 h 418353"/>
              <a:gd name="connsiteX17" fmla="*/ 1051860 w 5444565"/>
              <a:gd name="connsiteY17" fmla="*/ 310776 h 418353"/>
              <a:gd name="connsiteX18" fmla="*/ 756024 w 5444565"/>
              <a:gd name="connsiteY18" fmla="*/ 319741 h 418353"/>
              <a:gd name="connsiteX19" fmla="*/ 549836 w 5444565"/>
              <a:gd name="connsiteY19" fmla="*/ 364564 h 418353"/>
              <a:gd name="connsiteX20" fmla="*/ 83671 w 5444565"/>
              <a:gd name="connsiteY20" fmla="*/ 409388 h 418353"/>
              <a:gd name="connsiteX21" fmla="*/ 47812 w 5444565"/>
              <a:gd name="connsiteY21" fmla="*/ 418352 h 418353"/>
              <a:gd name="connsiteX22" fmla="*/ 47812 w 5444565"/>
              <a:gd name="connsiteY22" fmla="*/ 418352 h 41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44565" h="418353">
                <a:moveTo>
                  <a:pt x="5444565" y="194235"/>
                </a:moveTo>
                <a:cubicBezTo>
                  <a:pt x="5309347" y="147170"/>
                  <a:pt x="5174130" y="100105"/>
                  <a:pt x="5041154" y="95623"/>
                </a:cubicBezTo>
                <a:cubicBezTo>
                  <a:pt x="4908178" y="91141"/>
                  <a:pt x="4646707" y="167341"/>
                  <a:pt x="4646707" y="167341"/>
                </a:cubicBezTo>
                <a:lnTo>
                  <a:pt x="4646707" y="167341"/>
                </a:lnTo>
                <a:cubicBezTo>
                  <a:pt x="4597401" y="188259"/>
                  <a:pt x="4453965" y="283881"/>
                  <a:pt x="4350871" y="292846"/>
                </a:cubicBezTo>
                <a:cubicBezTo>
                  <a:pt x="4247777" y="301811"/>
                  <a:pt x="4137212" y="240552"/>
                  <a:pt x="4028142" y="221129"/>
                </a:cubicBezTo>
                <a:cubicBezTo>
                  <a:pt x="3919072" y="201706"/>
                  <a:pt x="3798048" y="195729"/>
                  <a:pt x="3696448" y="176305"/>
                </a:cubicBezTo>
                <a:cubicBezTo>
                  <a:pt x="3594848" y="156882"/>
                  <a:pt x="3490260" y="132976"/>
                  <a:pt x="3418542" y="104588"/>
                </a:cubicBezTo>
                <a:cubicBezTo>
                  <a:pt x="3346824" y="76200"/>
                  <a:pt x="3337860" y="11952"/>
                  <a:pt x="3266142" y="5976"/>
                </a:cubicBezTo>
                <a:cubicBezTo>
                  <a:pt x="3194424" y="0"/>
                  <a:pt x="3091330" y="38847"/>
                  <a:pt x="2988236" y="68729"/>
                </a:cubicBezTo>
                <a:cubicBezTo>
                  <a:pt x="2885142" y="98611"/>
                  <a:pt x="2750671" y="164352"/>
                  <a:pt x="2647577" y="185270"/>
                </a:cubicBezTo>
                <a:cubicBezTo>
                  <a:pt x="2544483" y="206188"/>
                  <a:pt x="2477248" y="188259"/>
                  <a:pt x="2369671" y="194235"/>
                </a:cubicBezTo>
                <a:cubicBezTo>
                  <a:pt x="2262095" y="200212"/>
                  <a:pt x="2090271" y="227106"/>
                  <a:pt x="2002118" y="221129"/>
                </a:cubicBezTo>
                <a:cubicBezTo>
                  <a:pt x="1913965" y="215152"/>
                  <a:pt x="1891554" y="173317"/>
                  <a:pt x="1840754" y="158376"/>
                </a:cubicBezTo>
                <a:cubicBezTo>
                  <a:pt x="1789954" y="143435"/>
                  <a:pt x="1758577" y="129988"/>
                  <a:pt x="1697318" y="131482"/>
                </a:cubicBezTo>
                <a:cubicBezTo>
                  <a:pt x="1636059" y="132976"/>
                  <a:pt x="1544919" y="150906"/>
                  <a:pt x="1473201" y="167341"/>
                </a:cubicBezTo>
                <a:cubicBezTo>
                  <a:pt x="1401483" y="183776"/>
                  <a:pt x="1337236" y="206187"/>
                  <a:pt x="1267012" y="230093"/>
                </a:cubicBezTo>
                <a:cubicBezTo>
                  <a:pt x="1196789" y="253999"/>
                  <a:pt x="1137025" y="295835"/>
                  <a:pt x="1051860" y="310776"/>
                </a:cubicBezTo>
                <a:cubicBezTo>
                  <a:pt x="966695" y="325717"/>
                  <a:pt x="839695" y="310776"/>
                  <a:pt x="756024" y="319741"/>
                </a:cubicBezTo>
                <a:cubicBezTo>
                  <a:pt x="672353" y="328706"/>
                  <a:pt x="661895" y="349623"/>
                  <a:pt x="549836" y="364564"/>
                </a:cubicBezTo>
                <a:cubicBezTo>
                  <a:pt x="437777" y="379505"/>
                  <a:pt x="167342" y="400423"/>
                  <a:pt x="83671" y="409388"/>
                </a:cubicBezTo>
                <a:cubicBezTo>
                  <a:pt x="0" y="418353"/>
                  <a:pt x="47812" y="418352"/>
                  <a:pt x="47812" y="418352"/>
                </a:cubicBezTo>
                <a:lnTo>
                  <a:pt x="47812" y="41835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dirty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363447" y="2671482"/>
            <a:ext cx="1857188" cy="2447365"/>
          </a:xfrm>
          <a:custGeom>
            <a:avLst/>
            <a:gdLst>
              <a:gd name="connsiteX0" fmla="*/ 46318 w 1857188"/>
              <a:gd name="connsiteY0" fmla="*/ 0 h 2447365"/>
              <a:gd name="connsiteX1" fmla="*/ 135965 w 1857188"/>
              <a:gd name="connsiteY1" fmla="*/ 170330 h 2447365"/>
              <a:gd name="connsiteX2" fmla="*/ 64247 w 1857188"/>
              <a:gd name="connsiteY2" fmla="*/ 484094 h 2447365"/>
              <a:gd name="connsiteX3" fmla="*/ 1494 w 1857188"/>
              <a:gd name="connsiteY3" fmla="*/ 708212 h 2447365"/>
              <a:gd name="connsiteX4" fmla="*/ 73212 w 1857188"/>
              <a:gd name="connsiteY4" fmla="*/ 887506 h 2447365"/>
              <a:gd name="connsiteX5" fmla="*/ 422835 w 1857188"/>
              <a:gd name="connsiteY5" fmla="*/ 1057836 h 2447365"/>
              <a:gd name="connsiteX6" fmla="*/ 458694 w 1857188"/>
              <a:gd name="connsiteY6" fmla="*/ 1730189 h 2447365"/>
              <a:gd name="connsiteX7" fmla="*/ 880035 w 1857188"/>
              <a:gd name="connsiteY7" fmla="*/ 2097742 h 2447365"/>
              <a:gd name="connsiteX8" fmla="*/ 942788 w 1857188"/>
              <a:gd name="connsiteY8" fmla="*/ 2214283 h 2447365"/>
              <a:gd name="connsiteX9" fmla="*/ 1059329 w 1857188"/>
              <a:gd name="connsiteY9" fmla="*/ 2384612 h 2447365"/>
              <a:gd name="connsiteX10" fmla="*/ 1435847 w 1857188"/>
              <a:gd name="connsiteY10" fmla="*/ 2429436 h 2447365"/>
              <a:gd name="connsiteX11" fmla="*/ 1857188 w 1857188"/>
              <a:gd name="connsiteY11" fmla="*/ 2277036 h 2447365"/>
              <a:gd name="connsiteX12" fmla="*/ 1857188 w 1857188"/>
              <a:gd name="connsiteY12" fmla="*/ 2277036 h 244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7188" h="2447365">
                <a:moveTo>
                  <a:pt x="46318" y="0"/>
                </a:moveTo>
                <a:cubicBezTo>
                  <a:pt x="89647" y="44824"/>
                  <a:pt x="132977" y="89648"/>
                  <a:pt x="135965" y="170330"/>
                </a:cubicBezTo>
                <a:cubicBezTo>
                  <a:pt x="138953" y="251012"/>
                  <a:pt x="86659" y="394447"/>
                  <a:pt x="64247" y="484094"/>
                </a:cubicBezTo>
                <a:cubicBezTo>
                  <a:pt x="41835" y="573741"/>
                  <a:pt x="0" y="640977"/>
                  <a:pt x="1494" y="708212"/>
                </a:cubicBezTo>
                <a:cubicBezTo>
                  <a:pt x="2988" y="775447"/>
                  <a:pt x="2989" y="829235"/>
                  <a:pt x="73212" y="887506"/>
                </a:cubicBezTo>
                <a:cubicBezTo>
                  <a:pt x="143435" y="945777"/>
                  <a:pt x="358588" y="917389"/>
                  <a:pt x="422835" y="1057836"/>
                </a:cubicBezTo>
                <a:cubicBezTo>
                  <a:pt x="487082" y="1198283"/>
                  <a:pt x="382494" y="1556871"/>
                  <a:pt x="458694" y="1730189"/>
                </a:cubicBezTo>
                <a:cubicBezTo>
                  <a:pt x="534894" y="1903507"/>
                  <a:pt x="799353" y="2017060"/>
                  <a:pt x="880035" y="2097742"/>
                </a:cubicBezTo>
                <a:cubicBezTo>
                  <a:pt x="960717" y="2178424"/>
                  <a:pt x="912906" y="2166471"/>
                  <a:pt x="942788" y="2214283"/>
                </a:cubicBezTo>
                <a:cubicBezTo>
                  <a:pt x="972670" y="2262095"/>
                  <a:pt x="977152" y="2348753"/>
                  <a:pt x="1059329" y="2384612"/>
                </a:cubicBezTo>
                <a:cubicBezTo>
                  <a:pt x="1141506" y="2420471"/>
                  <a:pt x="1302871" y="2447365"/>
                  <a:pt x="1435847" y="2429436"/>
                </a:cubicBezTo>
                <a:cubicBezTo>
                  <a:pt x="1568823" y="2411507"/>
                  <a:pt x="1857188" y="2277036"/>
                  <a:pt x="1857188" y="2277036"/>
                </a:cubicBezTo>
                <a:lnTo>
                  <a:pt x="1857188" y="2277036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609600"/>
            <a:ext cx="7802136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zh-TW" altLang="en-US" sz="5400" dirty="0" smtClean="0">
                <a:solidFill>
                  <a:prstClr val="white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一、路加福音的獨特發現</a:t>
            </a:r>
            <a:endParaRPr kumimoji="0" lang="zh-TW" altLang="en-US" sz="5400" dirty="0" smtClean="0">
              <a:solidFill>
                <a:prstClr val="white"/>
              </a:solidFill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pic>
        <p:nvPicPr>
          <p:cNvPr id="18435" name="Picture 3" descr="http://www.decowoerner.com/images/contentUploads/pictures/400_499/447/www/10354/447_690_00-1-0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6549969" cy="3733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2133600"/>
            <a:ext cx="32624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8000" dirty="0" smtClean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棕樹枝</a:t>
            </a:r>
            <a:endParaRPr kumimoji="0" lang="en-US" sz="8000" dirty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photos-ak.sparkpeople.com/nw/6/3/l63947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1447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914400"/>
            <a:ext cx="38779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9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和散那</a:t>
            </a:r>
            <a:endParaRPr kumimoji="0" lang="en-US" sz="9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static1.squarespace.com/static/537512bce4b0297decd58eb1/t/53eb6f43e4b06cbe6fae395c/1407938577885/prophe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685800"/>
            <a:ext cx="63401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舊約先知預言</a:t>
            </a:r>
            <a:endParaRPr kumimoji="0"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667000"/>
            <a:ext cx="81534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錫安的民哪！應當大大喜樂，耶路撒冷的民哪！應當歡呼，看哪，你的王來到你這裡！他是公義的，並且施行拯救，謙謙和和地騎著驢，就是騎著驢的駒子。（撒迦利亞書</a:t>
            </a:r>
            <a:r>
              <a:rPr kumimoji="0" lang="en-US" altLang="zh-TW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9:</a:t>
            </a:r>
            <a:r>
              <a:rPr kumimoji="0" lang="en-US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kumimoji="0" lang="zh-TW" altLang="en-US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kumimoji="0" lang="en-US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3400" y="381000"/>
            <a:ext cx="7802136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zh-TW" altLang="en-US" sz="5400" dirty="0" smtClean="0">
                <a:solidFill>
                  <a:prstClr val="white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二、石頭真的會唱歌嗎？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3600" b="1" baseline="30000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37 </a:t>
            </a:r>
            <a:r>
              <a:rPr kumimoji="0" lang="zh-TW" altLang="en-US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將近耶路撒冷，正下橄欖山的時候，眾門徒因所見過的一切異能都歡樂起來，大聲讚美神，</a:t>
            </a:r>
            <a:r>
              <a:rPr kumimoji="0" lang="en-US" sz="3600" b="1" baseline="30000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38 </a:t>
            </a:r>
            <a:r>
              <a:rPr kumimoji="0" lang="zh-TW" altLang="en-US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說：奉主名來的王是應當稱頌的！在天上有和平，在至高之處有榮光！</a:t>
            </a:r>
            <a:r>
              <a:rPr kumimoji="0" lang="en-US" sz="3600" b="1" baseline="30000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39 </a:t>
            </a:r>
            <a:r>
              <a:rPr kumimoji="0" lang="zh-TW" altLang="en-US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眾人中有幾個法利賽人對耶穌說：夫子，責備你的門徒吧！</a:t>
            </a:r>
            <a:r>
              <a:rPr kumimoji="0" lang="en-US" sz="3600" b="1" baseline="30000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40 </a:t>
            </a:r>
            <a:r>
              <a:rPr kumimoji="0" lang="zh-TW" altLang="en-US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耶穌說：我告訴你們，若是他們閉口不說，這些石頭必要呼叫起來！</a:t>
            </a:r>
            <a:endParaRPr kumimoji="0" lang="en-US" altLang="zh-TW" sz="3600" b="1" dirty="0" smtClean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					</a:t>
            </a:r>
            <a:r>
              <a:rPr kumimoji="0" lang="zh-TW" altLang="en-US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（路</a:t>
            </a:r>
            <a:r>
              <a:rPr kumimoji="0" lang="en-US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19:37-40</a:t>
            </a:r>
            <a:r>
              <a:rPr kumimoji="0" lang="zh-TW" altLang="en-US" sz="36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kumimoji="0" lang="en-US" sz="36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0/05/Planet_Discovery_Neighbourhood_in_Milky_Way_Galax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克卜勒太空望遠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2065528" cy="2741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346761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b="1" dirty="0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克卜勒太空望遠鏡</a:t>
            </a:r>
            <a:endParaRPr kumimoji="0" lang="en-US" sz="32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innov8tiv.com/wp-content/uploads/2015/07/NASA-75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0" y="38100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white"/>
                </a:solidFill>
                <a:latin typeface="AR Maokai Heavy Big5" pitchFamily="49" charset="-120"/>
                <a:ea typeface="AR Maokai Heavy Big5" pitchFamily="49" charset="-120"/>
              </a:rPr>
              <a:t>若是他們閉口不說，這些石頭必要呼叫起來。</a:t>
            </a:r>
            <a:endParaRPr kumimoji="0" lang="en-US" sz="5400" dirty="0">
              <a:solidFill>
                <a:prstClr val="white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26798</TotalTime>
  <Words>179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Jonathan</cp:lastModifiedBy>
  <cp:revision>3086</cp:revision>
  <dcterms:created xsi:type="dcterms:W3CDTF">2005-02-27T07:43:32Z</dcterms:created>
  <dcterms:modified xsi:type="dcterms:W3CDTF">2016-04-16T16:31:10Z</dcterms:modified>
</cp:coreProperties>
</file>