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4" r:id="rId2"/>
    <p:sldId id="276" r:id="rId3"/>
    <p:sldId id="275" r:id="rId4"/>
    <p:sldId id="265" r:id="rId5"/>
    <p:sldId id="277" r:id="rId6"/>
    <p:sldId id="266" r:id="rId7"/>
    <p:sldId id="278" r:id="rId8"/>
    <p:sldId id="269" r:id="rId9"/>
    <p:sldId id="279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57640-C461-45D3-B6AA-6D09F1F3C90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4CA6FDE-71EC-478F-81B4-8877408296A3}">
      <dgm:prSet phldrT="[Text]" phldr="1"/>
      <dgm:spPr/>
      <dgm:t>
        <a:bodyPr/>
        <a:lstStyle/>
        <a:p>
          <a:endParaRPr lang="en-US"/>
        </a:p>
      </dgm:t>
    </dgm:pt>
    <dgm:pt modelId="{215EC66A-CB30-4083-BE03-E64B6D294A27}" type="parTrans" cxnId="{607CFAFB-80F5-404B-B575-B1706183D6E9}">
      <dgm:prSet/>
      <dgm:spPr/>
      <dgm:t>
        <a:bodyPr/>
        <a:lstStyle/>
        <a:p>
          <a:endParaRPr lang="en-US"/>
        </a:p>
      </dgm:t>
    </dgm:pt>
    <dgm:pt modelId="{6AB433BA-A670-46FD-8782-CC8F3C6E9721}" type="sibTrans" cxnId="{607CFAFB-80F5-404B-B575-B1706183D6E9}">
      <dgm:prSet/>
      <dgm:spPr/>
      <dgm:t>
        <a:bodyPr/>
        <a:lstStyle/>
        <a:p>
          <a:endParaRPr lang="en-US"/>
        </a:p>
      </dgm:t>
    </dgm:pt>
    <dgm:pt modelId="{810B1750-631E-4A5C-85B4-10136D98A1CB}">
      <dgm:prSet phldrT="[Text]" phldr="1"/>
      <dgm:spPr/>
      <dgm:t>
        <a:bodyPr/>
        <a:lstStyle/>
        <a:p>
          <a:endParaRPr lang="en-US"/>
        </a:p>
      </dgm:t>
    </dgm:pt>
    <dgm:pt modelId="{DFB441EF-EA35-4CDE-AC39-953E127ABEE2}" type="parTrans" cxnId="{22190557-6C30-4868-8904-9909DAC44E51}">
      <dgm:prSet/>
      <dgm:spPr/>
      <dgm:t>
        <a:bodyPr/>
        <a:lstStyle/>
        <a:p>
          <a:endParaRPr lang="en-US"/>
        </a:p>
      </dgm:t>
    </dgm:pt>
    <dgm:pt modelId="{B7E47178-7757-4D86-8C75-469AAB62DAF4}" type="sibTrans" cxnId="{22190557-6C30-4868-8904-9909DAC44E51}">
      <dgm:prSet/>
      <dgm:spPr/>
      <dgm:t>
        <a:bodyPr/>
        <a:lstStyle/>
        <a:p>
          <a:endParaRPr lang="en-US"/>
        </a:p>
      </dgm:t>
    </dgm:pt>
    <dgm:pt modelId="{D27B9125-E48F-46E5-A8D3-E145069ECEDC}">
      <dgm:prSet phldrT="[Text]" phldr="1"/>
      <dgm:spPr/>
      <dgm:t>
        <a:bodyPr/>
        <a:lstStyle/>
        <a:p>
          <a:endParaRPr lang="en-US"/>
        </a:p>
      </dgm:t>
    </dgm:pt>
    <dgm:pt modelId="{F5C4C9C6-488D-427B-A629-AE830DAB50FB}" type="parTrans" cxnId="{05F241C2-9AFC-435B-B609-317539135EE1}">
      <dgm:prSet/>
      <dgm:spPr/>
      <dgm:t>
        <a:bodyPr/>
        <a:lstStyle/>
        <a:p>
          <a:endParaRPr lang="en-US"/>
        </a:p>
      </dgm:t>
    </dgm:pt>
    <dgm:pt modelId="{E5104DF8-130E-43FB-A9A2-C5479478E2BF}" type="sibTrans" cxnId="{05F241C2-9AFC-435B-B609-317539135EE1}">
      <dgm:prSet/>
      <dgm:spPr/>
      <dgm:t>
        <a:bodyPr/>
        <a:lstStyle/>
        <a:p>
          <a:endParaRPr lang="en-US"/>
        </a:p>
      </dgm:t>
    </dgm:pt>
    <dgm:pt modelId="{B2973275-8D65-477F-A4FD-4D13E5E2B0B7}">
      <dgm:prSet phldrT="[Text]" phldr="1"/>
      <dgm:spPr/>
      <dgm:t>
        <a:bodyPr/>
        <a:lstStyle/>
        <a:p>
          <a:endParaRPr lang="en-US"/>
        </a:p>
      </dgm:t>
    </dgm:pt>
    <dgm:pt modelId="{97D868E6-491D-4D39-A7D9-7105A9236B15}" type="parTrans" cxnId="{6CE95300-7333-4431-A97A-D55EFD2596E9}">
      <dgm:prSet/>
      <dgm:spPr/>
      <dgm:t>
        <a:bodyPr/>
        <a:lstStyle/>
        <a:p>
          <a:endParaRPr lang="en-US"/>
        </a:p>
      </dgm:t>
    </dgm:pt>
    <dgm:pt modelId="{CC637FDB-C74F-4183-83C0-459FD39D2D0A}" type="sibTrans" cxnId="{6CE95300-7333-4431-A97A-D55EFD2596E9}">
      <dgm:prSet/>
      <dgm:spPr/>
      <dgm:t>
        <a:bodyPr/>
        <a:lstStyle/>
        <a:p>
          <a:endParaRPr lang="en-US"/>
        </a:p>
      </dgm:t>
    </dgm:pt>
    <dgm:pt modelId="{DF6DCBA8-07AC-474C-B9E5-926E64223DF9}">
      <dgm:prSet phldrT="[Text]" phldr="1"/>
      <dgm:spPr/>
      <dgm:t>
        <a:bodyPr/>
        <a:lstStyle/>
        <a:p>
          <a:endParaRPr lang="en-US"/>
        </a:p>
      </dgm:t>
    </dgm:pt>
    <dgm:pt modelId="{4003F95E-D468-4356-A79E-9507F1A44872}" type="parTrans" cxnId="{D7E5172C-1789-4DBD-8ECD-1BE15DD1889F}">
      <dgm:prSet/>
      <dgm:spPr/>
      <dgm:t>
        <a:bodyPr/>
        <a:lstStyle/>
        <a:p>
          <a:endParaRPr lang="en-US"/>
        </a:p>
      </dgm:t>
    </dgm:pt>
    <dgm:pt modelId="{72F79D78-D303-4EB5-A859-14E590E5679F}" type="sibTrans" cxnId="{D7E5172C-1789-4DBD-8ECD-1BE15DD1889F}">
      <dgm:prSet/>
      <dgm:spPr/>
      <dgm:t>
        <a:bodyPr/>
        <a:lstStyle/>
        <a:p>
          <a:endParaRPr lang="en-US"/>
        </a:p>
      </dgm:t>
    </dgm:pt>
    <dgm:pt modelId="{3319D1A7-F4FC-4E43-BB3F-7D0B9428CD90}">
      <dgm:prSet phldrT="[Text]" phldr="1"/>
      <dgm:spPr/>
      <dgm:t>
        <a:bodyPr/>
        <a:lstStyle/>
        <a:p>
          <a:endParaRPr lang="en-US"/>
        </a:p>
      </dgm:t>
    </dgm:pt>
    <dgm:pt modelId="{58173405-87C4-4B0F-B2C9-7548AD2236B2}" type="parTrans" cxnId="{B7287526-9424-4EB7-9DBC-094BC02278C7}">
      <dgm:prSet/>
      <dgm:spPr/>
      <dgm:t>
        <a:bodyPr/>
        <a:lstStyle/>
        <a:p>
          <a:endParaRPr lang="en-US"/>
        </a:p>
      </dgm:t>
    </dgm:pt>
    <dgm:pt modelId="{BF519EEE-4685-4910-83B9-4A45BF7A1F5E}" type="sibTrans" cxnId="{B7287526-9424-4EB7-9DBC-094BC02278C7}">
      <dgm:prSet/>
      <dgm:spPr/>
      <dgm:t>
        <a:bodyPr/>
        <a:lstStyle/>
        <a:p>
          <a:endParaRPr lang="en-US"/>
        </a:p>
      </dgm:t>
    </dgm:pt>
    <dgm:pt modelId="{8B2056F0-6729-447F-A79C-77949EDAD3A7}">
      <dgm:prSet phldrT="[Text]" phldr="1"/>
      <dgm:spPr/>
      <dgm:t>
        <a:bodyPr/>
        <a:lstStyle/>
        <a:p>
          <a:endParaRPr lang="en-US"/>
        </a:p>
      </dgm:t>
    </dgm:pt>
    <dgm:pt modelId="{9B3F5E01-8D43-4A39-8BA0-70FA63428FB5}" type="parTrans" cxnId="{219130BC-50F8-41F3-B8DC-2BD975BCBAC6}">
      <dgm:prSet/>
      <dgm:spPr/>
      <dgm:t>
        <a:bodyPr/>
        <a:lstStyle/>
        <a:p>
          <a:endParaRPr lang="en-US"/>
        </a:p>
      </dgm:t>
    </dgm:pt>
    <dgm:pt modelId="{DC75CCDF-6371-40CE-BFDA-34A09F2C026D}" type="sibTrans" cxnId="{219130BC-50F8-41F3-B8DC-2BD975BCBAC6}">
      <dgm:prSet/>
      <dgm:spPr/>
      <dgm:t>
        <a:bodyPr/>
        <a:lstStyle/>
        <a:p>
          <a:endParaRPr lang="en-US"/>
        </a:p>
      </dgm:t>
    </dgm:pt>
    <dgm:pt modelId="{9C3DF706-D685-46EE-80EF-C14CB042082E}">
      <dgm:prSet phldrT="[Text]" phldr="1"/>
      <dgm:spPr/>
      <dgm:t>
        <a:bodyPr/>
        <a:lstStyle/>
        <a:p>
          <a:endParaRPr lang="en-US"/>
        </a:p>
      </dgm:t>
    </dgm:pt>
    <dgm:pt modelId="{008BD99F-D51F-4C60-B0E0-AE2240563C92}" type="parTrans" cxnId="{25D37352-AA25-4E42-8F4F-A782DB6E836F}">
      <dgm:prSet/>
      <dgm:spPr/>
      <dgm:t>
        <a:bodyPr/>
        <a:lstStyle/>
        <a:p>
          <a:endParaRPr lang="en-US"/>
        </a:p>
      </dgm:t>
    </dgm:pt>
    <dgm:pt modelId="{C406997D-8A05-4E72-A0B9-E14EA05BEF83}" type="sibTrans" cxnId="{25D37352-AA25-4E42-8F4F-A782DB6E836F}">
      <dgm:prSet/>
      <dgm:spPr/>
      <dgm:t>
        <a:bodyPr/>
        <a:lstStyle/>
        <a:p>
          <a:endParaRPr lang="en-US"/>
        </a:p>
      </dgm:t>
    </dgm:pt>
    <dgm:pt modelId="{F4508974-D318-4F3C-9CE7-4F17AE3384F1}">
      <dgm:prSet phldrT="[Text]" phldr="1"/>
      <dgm:spPr/>
      <dgm:t>
        <a:bodyPr/>
        <a:lstStyle/>
        <a:p>
          <a:endParaRPr lang="en-US"/>
        </a:p>
      </dgm:t>
    </dgm:pt>
    <dgm:pt modelId="{BFDAF794-CED2-4434-832C-86140E8B1778}" type="parTrans" cxnId="{04521130-0363-4FCA-963F-2B62A4F2D35E}">
      <dgm:prSet/>
      <dgm:spPr/>
      <dgm:t>
        <a:bodyPr/>
        <a:lstStyle/>
        <a:p>
          <a:endParaRPr lang="en-US"/>
        </a:p>
      </dgm:t>
    </dgm:pt>
    <dgm:pt modelId="{5AC4BB27-4FB8-4130-B48C-9BEF67038DFF}" type="sibTrans" cxnId="{04521130-0363-4FCA-963F-2B62A4F2D35E}">
      <dgm:prSet/>
      <dgm:spPr/>
      <dgm:t>
        <a:bodyPr/>
        <a:lstStyle/>
        <a:p>
          <a:endParaRPr lang="en-US"/>
        </a:p>
      </dgm:t>
    </dgm:pt>
    <dgm:pt modelId="{E4A4560A-4039-4BC7-B3B0-80FFE126D3F2}" type="pres">
      <dgm:prSet presAssocID="{A2C57640-C461-45D3-B6AA-6D09F1F3C9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5E28AE-33A8-4517-985E-718FB9815552}" type="pres">
      <dgm:prSet presAssocID="{8B2056F0-6729-447F-A79C-77949EDAD3A7}" presName="boxAndChildren" presStyleCnt="0"/>
      <dgm:spPr/>
    </dgm:pt>
    <dgm:pt modelId="{89D21CBC-9592-4C27-B59D-74EB96A2598C}" type="pres">
      <dgm:prSet presAssocID="{8B2056F0-6729-447F-A79C-77949EDAD3A7}" presName="parentTextBox" presStyleLbl="node1" presStyleIdx="0" presStyleCnt="3"/>
      <dgm:spPr/>
      <dgm:t>
        <a:bodyPr/>
        <a:lstStyle/>
        <a:p>
          <a:endParaRPr lang="en-US"/>
        </a:p>
      </dgm:t>
    </dgm:pt>
    <dgm:pt modelId="{4EDEF0DB-147D-456B-9F4E-6EF4C45D1B35}" type="pres">
      <dgm:prSet presAssocID="{8B2056F0-6729-447F-A79C-77949EDAD3A7}" presName="entireBox" presStyleLbl="node1" presStyleIdx="0" presStyleCnt="3"/>
      <dgm:spPr/>
      <dgm:t>
        <a:bodyPr/>
        <a:lstStyle/>
        <a:p>
          <a:endParaRPr lang="en-US"/>
        </a:p>
      </dgm:t>
    </dgm:pt>
    <dgm:pt modelId="{4865A74F-2E64-47A6-B165-B8C7E76D6AFF}" type="pres">
      <dgm:prSet presAssocID="{8B2056F0-6729-447F-A79C-77949EDAD3A7}" presName="descendantBox" presStyleCnt="0"/>
      <dgm:spPr/>
    </dgm:pt>
    <dgm:pt modelId="{08E5FC60-4A17-4B8E-AB4B-0BABE699D40D}" type="pres">
      <dgm:prSet presAssocID="{9C3DF706-D685-46EE-80EF-C14CB042082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9D7F4-DC7B-4603-8599-FBE7FF83C789}" type="pres">
      <dgm:prSet presAssocID="{F4508974-D318-4F3C-9CE7-4F17AE3384F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0675E-D759-4169-B393-FEB103D8B2A3}" type="pres">
      <dgm:prSet presAssocID="{CC637FDB-C74F-4183-83C0-459FD39D2D0A}" presName="sp" presStyleCnt="0"/>
      <dgm:spPr/>
    </dgm:pt>
    <dgm:pt modelId="{90C8435D-7F8A-4849-A7D3-BA20725ECE66}" type="pres">
      <dgm:prSet presAssocID="{B2973275-8D65-477F-A4FD-4D13E5E2B0B7}" presName="arrowAndChildren" presStyleCnt="0"/>
      <dgm:spPr/>
    </dgm:pt>
    <dgm:pt modelId="{88B28D7C-3851-4B98-8AAA-7507A8E58C8D}" type="pres">
      <dgm:prSet presAssocID="{B2973275-8D65-477F-A4FD-4D13E5E2B0B7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5F61BAE-5BF4-4ECF-B104-F5EA15E4C6C1}" type="pres">
      <dgm:prSet presAssocID="{B2973275-8D65-477F-A4FD-4D13E5E2B0B7}" presName="arrow" presStyleLbl="node1" presStyleIdx="1" presStyleCnt="3"/>
      <dgm:spPr/>
      <dgm:t>
        <a:bodyPr/>
        <a:lstStyle/>
        <a:p>
          <a:endParaRPr lang="en-US"/>
        </a:p>
      </dgm:t>
    </dgm:pt>
    <dgm:pt modelId="{A8FEA309-6C69-43DC-9A05-3670C8A13694}" type="pres">
      <dgm:prSet presAssocID="{B2973275-8D65-477F-A4FD-4D13E5E2B0B7}" presName="descendantArrow" presStyleCnt="0"/>
      <dgm:spPr/>
    </dgm:pt>
    <dgm:pt modelId="{8E46F1A1-4391-49C9-80C2-192300B6B4D9}" type="pres">
      <dgm:prSet presAssocID="{DF6DCBA8-07AC-474C-B9E5-926E64223DF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F1A9D-A9AF-4BA6-9C15-6EF7EE1E4C23}" type="pres">
      <dgm:prSet presAssocID="{3319D1A7-F4FC-4E43-BB3F-7D0B9428CD9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05B82-5669-45F3-BCAF-12619CC99D5B}" type="pres">
      <dgm:prSet presAssocID="{6AB433BA-A670-46FD-8782-CC8F3C6E9721}" presName="sp" presStyleCnt="0"/>
      <dgm:spPr/>
    </dgm:pt>
    <dgm:pt modelId="{A71BA59C-0F52-4AC4-B834-2DB9CC419DDE}" type="pres">
      <dgm:prSet presAssocID="{E4CA6FDE-71EC-478F-81B4-8877408296A3}" presName="arrowAndChildren" presStyleCnt="0"/>
      <dgm:spPr/>
    </dgm:pt>
    <dgm:pt modelId="{2C1722D7-4D7A-480E-AED5-DD36462BD63B}" type="pres">
      <dgm:prSet presAssocID="{E4CA6FDE-71EC-478F-81B4-8877408296A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45FA34A-3F49-4D15-9C92-50D9E5B12658}" type="pres">
      <dgm:prSet presAssocID="{E4CA6FDE-71EC-478F-81B4-8877408296A3}" presName="arrow" presStyleLbl="node1" presStyleIdx="2" presStyleCnt="3"/>
      <dgm:spPr/>
      <dgm:t>
        <a:bodyPr/>
        <a:lstStyle/>
        <a:p>
          <a:endParaRPr lang="en-US"/>
        </a:p>
      </dgm:t>
    </dgm:pt>
    <dgm:pt modelId="{80388CBB-EBFC-407B-AE98-F4460E866248}" type="pres">
      <dgm:prSet presAssocID="{E4CA6FDE-71EC-478F-81B4-8877408296A3}" presName="descendantArrow" presStyleCnt="0"/>
      <dgm:spPr/>
    </dgm:pt>
    <dgm:pt modelId="{6043974E-CBCA-4B8B-B957-ADD3B1BE3084}" type="pres">
      <dgm:prSet presAssocID="{810B1750-631E-4A5C-85B4-10136D98A1C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4CE80-CBAC-47D9-AF1C-98A651F9C9B2}" type="pres">
      <dgm:prSet presAssocID="{D27B9125-E48F-46E5-A8D3-E145069ECED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90557-6C30-4868-8904-9909DAC44E51}" srcId="{E4CA6FDE-71EC-478F-81B4-8877408296A3}" destId="{810B1750-631E-4A5C-85B4-10136D98A1CB}" srcOrd="0" destOrd="0" parTransId="{DFB441EF-EA35-4CDE-AC39-953E127ABEE2}" sibTransId="{B7E47178-7757-4D86-8C75-469AAB62DAF4}"/>
    <dgm:cxn modelId="{50B62414-B342-4E7E-8903-545A1D6D08FD}" type="presOf" srcId="{8B2056F0-6729-447F-A79C-77949EDAD3A7}" destId="{89D21CBC-9592-4C27-B59D-74EB96A2598C}" srcOrd="0" destOrd="0" presId="urn:microsoft.com/office/officeart/2005/8/layout/process4"/>
    <dgm:cxn modelId="{5B91B6BB-0A12-4FBA-B59F-9557D9E0F358}" type="presOf" srcId="{F4508974-D318-4F3C-9CE7-4F17AE3384F1}" destId="{F0B9D7F4-DC7B-4603-8599-FBE7FF83C789}" srcOrd="0" destOrd="0" presId="urn:microsoft.com/office/officeart/2005/8/layout/process4"/>
    <dgm:cxn modelId="{6CE95300-7333-4431-A97A-D55EFD2596E9}" srcId="{A2C57640-C461-45D3-B6AA-6D09F1F3C905}" destId="{B2973275-8D65-477F-A4FD-4D13E5E2B0B7}" srcOrd="1" destOrd="0" parTransId="{97D868E6-491D-4D39-A7D9-7105A9236B15}" sibTransId="{CC637FDB-C74F-4183-83C0-459FD39D2D0A}"/>
    <dgm:cxn modelId="{19F2CC0C-CF79-4692-BE3F-057023084F67}" type="presOf" srcId="{DF6DCBA8-07AC-474C-B9E5-926E64223DF9}" destId="{8E46F1A1-4391-49C9-80C2-192300B6B4D9}" srcOrd="0" destOrd="0" presId="urn:microsoft.com/office/officeart/2005/8/layout/process4"/>
    <dgm:cxn modelId="{52E2B5A0-89FA-458E-81B5-DD6A35CF70F1}" type="presOf" srcId="{8B2056F0-6729-447F-A79C-77949EDAD3A7}" destId="{4EDEF0DB-147D-456B-9F4E-6EF4C45D1B35}" srcOrd="1" destOrd="0" presId="urn:microsoft.com/office/officeart/2005/8/layout/process4"/>
    <dgm:cxn modelId="{05F241C2-9AFC-435B-B609-317539135EE1}" srcId="{E4CA6FDE-71EC-478F-81B4-8877408296A3}" destId="{D27B9125-E48F-46E5-A8D3-E145069ECEDC}" srcOrd="1" destOrd="0" parTransId="{F5C4C9C6-488D-427B-A629-AE830DAB50FB}" sibTransId="{E5104DF8-130E-43FB-A9A2-C5479478E2BF}"/>
    <dgm:cxn modelId="{2053CE90-0D15-47E5-AEB4-4FA833E59871}" type="presOf" srcId="{A2C57640-C461-45D3-B6AA-6D09F1F3C905}" destId="{E4A4560A-4039-4BC7-B3B0-80FFE126D3F2}" srcOrd="0" destOrd="0" presId="urn:microsoft.com/office/officeart/2005/8/layout/process4"/>
    <dgm:cxn modelId="{14A832C3-BC5C-47C9-B7D9-EE063FD283B3}" type="presOf" srcId="{810B1750-631E-4A5C-85B4-10136D98A1CB}" destId="{6043974E-CBCA-4B8B-B957-ADD3B1BE3084}" srcOrd="0" destOrd="0" presId="urn:microsoft.com/office/officeart/2005/8/layout/process4"/>
    <dgm:cxn modelId="{D242927F-0CE2-470E-A50D-F532A9D9D413}" type="presOf" srcId="{D27B9125-E48F-46E5-A8D3-E145069ECEDC}" destId="{AF54CE80-CBAC-47D9-AF1C-98A651F9C9B2}" srcOrd="0" destOrd="0" presId="urn:microsoft.com/office/officeart/2005/8/layout/process4"/>
    <dgm:cxn modelId="{B7287526-9424-4EB7-9DBC-094BC02278C7}" srcId="{B2973275-8D65-477F-A4FD-4D13E5E2B0B7}" destId="{3319D1A7-F4FC-4E43-BB3F-7D0B9428CD90}" srcOrd="1" destOrd="0" parTransId="{58173405-87C4-4B0F-B2C9-7548AD2236B2}" sibTransId="{BF519EEE-4685-4910-83B9-4A45BF7A1F5E}"/>
    <dgm:cxn modelId="{67B42948-C854-4952-ABBC-A82B61A87CAE}" type="presOf" srcId="{E4CA6FDE-71EC-478F-81B4-8877408296A3}" destId="{B45FA34A-3F49-4D15-9C92-50D9E5B12658}" srcOrd="1" destOrd="0" presId="urn:microsoft.com/office/officeart/2005/8/layout/process4"/>
    <dgm:cxn modelId="{607CFAFB-80F5-404B-B575-B1706183D6E9}" srcId="{A2C57640-C461-45D3-B6AA-6D09F1F3C905}" destId="{E4CA6FDE-71EC-478F-81B4-8877408296A3}" srcOrd="0" destOrd="0" parTransId="{215EC66A-CB30-4083-BE03-E64B6D294A27}" sibTransId="{6AB433BA-A670-46FD-8782-CC8F3C6E9721}"/>
    <dgm:cxn modelId="{04521130-0363-4FCA-963F-2B62A4F2D35E}" srcId="{8B2056F0-6729-447F-A79C-77949EDAD3A7}" destId="{F4508974-D318-4F3C-9CE7-4F17AE3384F1}" srcOrd="1" destOrd="0" parTransId="{BFDAF794-CED2-4434-832C-86140E8B1778}" sibTransId="{5AC4BB27-4FB8-4130-B48C-9BEF67038DFF}"/>
    <dgm:cxn modelId="{71C5D668-981F-4193-AD58-4338AB1B62A1}" type="presOf" srcId="{E4CA6FDE-71EC-478F-81B4-8877408296A3}" destId="{2C1722D7-4D7A-480E-AED5-DD36462BD63B}" srcOrd="0" destOrd="0" presId="urn:microsoft.com/office/officeart/2005/8/layout/process4"/>
    <dgm:cxn modelId="{1D98FD65-7660-4AD3-BBF6-A69C8BEB2A5D}" type="presOf" srcId="{3319D1A7-F4FC-4E43-BB3F-7D0B9428CD90}" destId="{3E0F1A9D-A9AF-4BA6-9C15-6EF7EE1E4C23}" srcOrd="0" destOrd="0" presId="urn:microsoft.com/office/officeart/2005/8/layout/process4"/>
    <dgm:cxn modelId="{219130BC-50F8-41F3-B8DC-2BD975BCBAC6}" srcId="{A2C57640-C461-45D3-B6AA-6D09F1F3C905}" destId="{8B2056F0-6729-447F-A79C-77949EDAD3A7}" srcOrd="2" destOrd="0" parTransId="{9B3F5E01-8D43-4A39-8BA0-70FA63428FB5}" sibTransId="{DC75CCDF-6371-40CE-BFDA-34A09F2C026D}"/>
    <dgm:cxn modelId="{6CE22957-EB72-471B-B714-5B530AE5B7B2}" type="presOf" srcId="{B2973275-8D65-477F-A4FD-4D13E5E2B0B7}" destId="{88B28D7C-3851-4B98-8AAA-7507A8E58C8D}" srcOrd="0" destOrd="0" presId="urn:microsoft.com/office/officeart/2005/8/layout/process4"/>
    <dgm:cxn modelId="{D7E5172C-1789-4DBD-8ECD-1BE15DD1889F}" srcId="{B2973275-8D65-477F-A4FD-4D13E5E2B0B7}" destId="{DF6DCBA8-07AC-474C-B9E5-926E64223DF9}" srcOrd="0" destOrd="0" parTransId="{4003F95E-D468-4356-A79E-9507F1A44872}" sibTransId="{72F79D78-D303-4EB5-A859-14E590E5679F}"/>
    <dgm:cxn modelId="{BDAA38EF-5BB2-43E9-834F-7B08B28A657E}" type="presOf" srcId="{9C3DF706-D685-46EE-80EF-C14CB042082E}" destId="{08E5FC60-4A17-4B8E-AB4B-0BABE699D40D}" srcOrd="0" destOrd="0" presId="urn:microsoft.com/office/officeart/2005/8/layout/process4"/>
    <dgm:cxn modelId="{9E68E10B-4A04-4DDC-AB31-80561F12F186}" type="presOf" srcId="{B2973275-8D65-477F-A4FD-4D13E5E2B0B7}" destId="{85F61BAE-5BF4-4ECF-B104-F5EA15E4C6C1}" srcOrd="1" destOrd="0" presId="urn:microsoft.com/office/officeart/2005/8/layout/process4"/>
    <dgm:cxn modelId="{25D37352-AA25-4E42-8F4F-A782DB6E836F}" srcId="{8B2056F0-6729-447F-A79C-77949EDAD3A7}" destId="{9C3DF706-D685-46EE-80EF-C14CB042082E}" srcOrd="0" destOrd="0" parTransId="{008BD99F-D51F-4C60-B0E0-AE2240563C92}" sibTransId="{C406997D-8A05-4E72-A0B9-E14EA05BEF83}"/>
    <dgm:cxn modelId="{AA352B0D-2C79-4698-8D41-475A06A9ED6C}" type="presParOf" srcId="{E4A4560A-4039-4BC7-B3B0-80FFE126D3F2}" destId="{4B5E28AE-33A8-4517-985E-718FB9815552}" srcOrd="0" destOrd="0" presId="urn:microsoft.com/office/officeart/2005/8/layout/process4"/>
    <dgm:cxn modelId="{567CCB11-4E8B-4EB4-8180-2499C2467FAE}" type="presParOf" srcId="{4B5E28AE-33A8-4517-985E-718FB9815552}" destId="{89D21CBC-9592-4C27-B59D-74EB96A2598C}" srcOrd="0" destOrd="0" presId="urn:microsoft.com/office/officeart/2005/8/layout/process4"/>
    <dgm:cxn modelId="{461C1301-96E0-4F1E-971B-A915F7C08204}" type="presParOf" srcId="{4B5E28AE-33A8-4517-985E-718FB9815552}" destId="{4EDEF0DB-147D-456B-9F4E-6EF4C45D1B35}" srcOrd="1" destOrd="0" presId="urn:microsoft.com/office/officeart/2005/8/layout/process4"/>
    <dgm:cxn modelId="{D8FD0A3C-9DDF-4A80-8967-92B659EC52EF}" type="presParOf" srcId="{4B5E28AE-33A8-4517-985E-718FB9815552}" destId="{4865A74F-2E64-47A6-B165-B8C7E76D6AFF}" srcOrd="2" destOrd="0" presId="urn:microsoft.com/office/officeart/2005/8/layout/process4"/>
    <dgm:cxn modelId="{08F5312D-77AA-40AD-A47D-B8AB48F88428}" type="presParOf" srcId="{4865A74F-2E64-47A6-B165-B8C7E76D6AFF}" destId="{08E5FC60-4A17-4B8E-AB4B-0BABE699D40D}" srcOrd="0" destOrd="0" presId="urn:microsoft.com/office/officeart/2005/8/layout/process4"/>
    <dgm:cxn modelId="{3604C957-3E58-474C-959A-DEA914F4C766}" type="presParOf" srcId="{4865A74F-2E64-47A6-B165-B8C7E76D6AFF}" destId="{F0B9D7F4-DC7B-4603-8599-FBE7FF83C789}" srcOrd="1" destOrd="0" presId="urn:microsoft.com/office/officeart/2005/8/layout/process4"/>
    <dgm:cxn modelId="{12B94B62-1C86-43ED-9A96-5C7B5F0DC1CA}" type="presParOf" srcId="{E4A4560A-4039-4BC7-B3B0-80FFE126D3F2}" destId="{FE90675E-D759-4169-B393-FEB103D8B2A3}" srcOrd="1" destOrd="0" presId="urn:microsoft.com/office/officeart/2005/8/layout/process4"/>
    <dgm:cxn modelId="{57EBC153-2D49-4EEC-B1FD-75EE2F61D078}" type="presParOf" srcId="{E4A4560A-4039-4BC7-B3B0-80FFE126D3F2}" destId="{90C8435D-7F8A-4849-A7D3-BA20725ECE66}" srcOrd="2" destOrd="0" presId="urn:microsoft.com/office/officeart/2005/8/layout/process4"/>
    <dgm:cxn modelId="{C7D57B7E-9FC3-4FAA-9A52-8481AC5FA256}" type="presParOf" srcId="{90C8435D-7F8A-4849-A7D3-BA20725ECE66}" destId="{88B28D7C-3851-4B98-8AAA-7507A8E58C8D}" srcOrd="0" destOrd="0" presId="urn:microsoft.com/office/officeart/2005/8/layout/process4"/>
    <dgm:cxn modelId="{EAA8C60F-FA7E-4FA8-A8F9-D17C188659CA}" type="presParOf" srcId="{90C8435D-7F8A-4849-A7D3-BA20725ECE66}" destId="{85F61BAE-5BF4-4ECF-B104-F5EA15E4C6C1}" srcOrd="1" destOrd="0" presId="urn:microsoft.com/office/officeart/2005/8/layout/process4"/>
    <dgm:cxn modelId="{E66CA676-889A-43FA-99B3-F0F8ABB2C84A}" type="presParOf" srcId="{90C8435D-7F8A-4849-A7D3-BA20725ECE66}" destId="{A8FEA309-6C69-43DC-9A05-3670C8A13694}" srcOrd="2" destOrd="0" presId="urn:microsoft.com/office/officeart/2005/8/layout/process4"/>
    <dgm:cxn modelId="{40280827-E362-4958-8B02-A18AC08D1019}" type="presParOf" srcId="{A8FEA309-6C69-43DC-9A05-3670C8A13694}" destId="{8E46F1A1-4391-49C9-80C2-192300B6B4D9}" srcOrd="0" destOrd="0" presId="urn:microsoft.com/office/officeart/2005/8/layout/process4"/>
    <dgm:cxn modelId="{31761ACD-4EF5-4DF2-A441-7810E9BE9189}" type="presParOf" srcId="{A8FEA309-6C69-43DC-9A05-3670C8A13694}" destId="{3E0F1A9D-A9AF-4BA6-9C15-6EF7EE1E4C23}" srcOrd="1" destOrd="0" presId="urn:microsoft.com/office/officeart/2005/8/layout/process4"/>
    <dgm:cxn modelId="{95495C6F-A908-40DC-9C57-68D8ECA1B1A1}" type="presParOf" srcId="{E4A4560A-4039-4BC7-B3B0-80FFE126D3F2}" destId="{51405B82-5669-45F3-BCAF-12619CC99D5B}" srcOrd="3" destOrd="0" presId="urn:microsoft.com/office/officeart/2005/8/layout/process4"/>
    <dgm:cxn modelId="{77584B16-1EB2-47DC-8E56-8224F15EBB67}" type="presParOf" srcId="{E4A4560A-4039-4BC7-B3B0-80FFE126D3F2}" destId="{A71BA59C-0F52-4AC4-B834-2DB9CC419DDE}" srcOrd="4" destOrd="0" presId="urn:microsoft.com/office/officeart/2005/8/layout/process4"/>
    <dgm:cxn modelId="{A5E9A1F0-83CF-458F-8552-6DD3FEF6996D}" type="presParOf" srcId="{A71BA59C-0F52-4AC4-B834-2DB9CC419DDE}" destId="{2C1722D7-4D7A-480E-AED5-DD36462BD63B}" srcOrd="0" destOrd="0" presId="urn:microsoft.com/office/officeart/2005/8/layout/process4"/>
    <dgm:cxn modelId="{9ABA9187-6AA1-45E9-A98F-7CA53BA92F84}" type="presParOf" srcId="{A71BA59C-0F52-4AC4-B834-2DB9CC419DDE}" destId="{B45FA34A-3F49-4D15-9C92-50D9E5B12658}" srcOrd="1" destOrd="0" presId="urn:microsoft.com/office/officeart/2005/8/layout/process4"/>
    <dgm:cxn modelId="{054C27BE-63DE-4614-8655-8B26230F4031}" type="presParOf" srcId="{A71BA59C-0F52-4AC4-B834-2DB9CC419DDE}" destId="{80388CBB-EBFC-407B-AE98-F4460E866248}" srcOrd="2" destOrd="0" presId="urn:microsoft.com/office/officeart/2005/8/layout/process4"/>
    <dgm:cxn modelId="{BAC2F711-9FE0-4238-94B7-CDCE3C642BA5}" type="presParOf" srcId="{80388CBB-EBFC-407B-AE98-F4460E866248}" destId="{6043974E-CBCA-4B8B-B957-ADD3B1BE3084}" srcOrd="0" destOrd="0" presId="urn:microsoft.com/office/officeart/2005/8/layout/process4"/>
    <dgm:cxn modelId="{68B06831-A293-4A12-B922-C54B5853F83A}" type="presParOf" srcId="{80388CBB-EBFC-407B-AE98-F4460E866248}" destId="{AF54CE80-CBAC-47D9-AF1C-98A651F9C9B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9AA27-C909-4918-B5A1-6842202DF9B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8D11D-C43B-4356-8F81-468294545374}">
      <dgm:prSet phldrT="[Text]" custT="1"/>
      <dgm:spPr>
        <a:solidFill>
          <a:srgbClr val="9BE5FF"/>
        </a:solidFill>
      </dgm:spPr>
      <dgm:t>
        <a:bodyPr/>
        <a:lstStyle/>
        <a:p>
          <a:r>
            <a:rPr lang="zh-TW" altLang="en-US" sz="4000" b="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耶穌與彼得</a:t>
          </a:r>
          <a:endParaRPr lang="en-US" sz="4000" b="0" dirty="0">
            <a:solidFill>
              <a:schemeClr val="tx1"/>
            </a:solidFill>
            <a:latin typeface="AR Heiti Bold Big5" pitchFamily="49" charset="-120"/>
            <a:ea typeface="AR Heiti Bold Big5" pitchFamily="49" charset="-120"/>
          </a:endParaRPr>
        </a:p>
      </dgm:t>
    </dgm:pt>
    <dgm:pt modelId="{6A498148-FD11-464C-95AF-8DCE3135D449}" type="parTrans" cxnId="{A6FDE1C0-C29B-44D8-A651-28330C89D207}">
      <dgm:prSet/>
      <dgm:spPr/>
      <dgm:t>
        <a:bodyPr/>
        <a:lstStyle/>
        <a:p>
          <a:endParaRPr lang="en-US" sz="4000" b="1">
            <a:latin typeface="Aegean" pitchFamily="34" charset="0"/>
            <a:ea typeface="Aegean" pitchFamily="34" charset="0"/>
          </a:endParaRPr>
        </a:p>
      </dgm:t>
    </dgm:pt>
    <dgm:pt modelId="{157B0914-F5C8-467D-934C-0EC3EE9B202D}" type="sibTrans" cxnId="{A6FDE1C0-C29B-44D8-A651-28330C89D207}">
      <dgm:prSet/>
      <dgm:spPr/>
      <dgm:t>
        <a:bodyPr/>
        <a:lstStyle/>
        <a:p>
          <a:endParaRPr lang="en-US" sz="4000" b="1">
            <a:latin typeface="Aegean" pitchFamily="34" charset="0"/>
            <a:ea typeface="Aegean" pitchFamily="34" charset="0"/>
          </a:endParaRPr>
        </a:p>
      </dgm:t>
    </dgm:pt>
    <dgm:pt modelId="{207C0E55-7498-47C3-B5A1-A1D61AAA1F81}">
      <dgm:prSet phldrT="[Text]" custT="1"/>
      <dgm:spPr>
        <a:solidFill>
          <a:srgbClr val="C0DFB7"/>
        </a:solidFill>
      </dgm:spPr>
      <dgm:t>
        <a:bodyPr/>
        <a:lstStyle/>
        <a:p>
          <a:r>
            <a:rPr lang="zh-TW" altLang="en-US" sz="4000" b="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加利利海</a:t>
          </a:r>
          <a:endParaRPr lang="en-US" altLang="en-US" sz="4000" b="0" dirty="0">
            <a:solidFill>
              <a:schemeClr val="tx1"/>
            </a:solidFill>
            <a:latin typeface="AR Heiti Bold Big5" pitchFamily="49" charset="-120"/>
            <a:ea typeface="AR Heiti Bold Big5" pitchFamily="49" charset="-120"/>
          </a:endParaRPr>
        </a:p>
      </dgm:t>
    </dgm:pt>
    <dgm:pt modelId="{73315379-5B44-4774-806F-039FB984FD1F}" type="parTrans" cxnId="{5E0705FB-9AED-4530-AE5B-D29C70EC57FC}">
      <dgm:prSet/>
      <dgm:spPr/>
      <dgm:t>
        <a:bodyPr/>
        <a:lstStyle/>
        <a:p>
          <a:endParaRPr lang="en-US" sz="4000" b="1">
            <a:latin typeface="Aegean" pitchFamily="34" charset="0"/>
            <a:ea typeface="Aegean" pitchFamily="34" charset="0"/>
          </a:endParaRPr>
        </a:p>
      </dgm:t>
    </dgm:pt>
    <dgm:pt modelId="{162390F8-F8BE-4A8A-8089-5293EC8110C6}" type="sibTrans" cxnId="{5E0705FB-9AED-4530-AE5B-D29C70EC57FC}">
      <dgm:prSet/>
      <dgm:spPr/>
      <dgm:t>
        <a:bodyPr/>
        <a:lstStyle/>
        <a:p>
          <a:endParaRPr lang="en-US" sz="4000" b="1">
            <a:latin typeface="Aegean" pitchFamily="34" charset="0"/>
            <a:ea typeface="Aegean" pitchFamily="34" charset="0"/>
          </a:endParaRPr>
        </a:p>
      </dgm:t>
    </dgm:pt>
    <dgm:pt modelId="{630C9E08-A420-4C75-96F2-B8B5A703C455}">
      <dgm:prSet phldrT="[Text]" custT="1"/>
      <dgm:spPr>
        <a:solidFill>
          <a:srgbClr val="FFC000"/>
        </a:solidFill>
      </dgm:spPr>
      <dgm:t>
        <a:bodyPr/>
        <a:lstStyle/>
        <a:p>
          <a:r>
            <a:rPr lang="zh-TW" altLang="en-US" sz="4000" b="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整夜補不到魚</a:t>
          </a:r>
          <a:endParaRPr lang="en-US" sz="4000" b="0" dirty="0">
            <a:latin typeface="Aegean" pitchFamily="34" charset="0"/>
            <a:ea typeface="Aegean" pitchFamily="34" charset="0"/>
          </a:endParaRPr>
        </a:p>
      </dgm:t>
    </dgm:pt>
    <dgm:pt modelId="{31E97F12-7670-4B2A-8579-95EA10C31249}" type="parTrans" cxnId="{9D8FF146-319D-4D1A-B14D-BEAF532B4372}">
      <dgm:prSet/>
      <dgm:spPr/>
      <dgm:t>
        <a:bodyPr/>
        <a:lstStyle/>
        <a:p>
          <a:endParaRPr lang="en-US" sz="4000" b="1">
            <a:latin typeface="Aegean" pitchFamily="34" charset="0"/>
            <a:ea typeface="Aegean" pitchFamily="34" charset="0"/>
          </a:endParaRPr>
        </a:p>
      </dgm:t>
    </dgm:pt>
    <dgm:pt modelId="{CBF83B0F-5872-4C52-9D41-CD71D660C969}" type="sibTrans" cxnId="{9D8FF146-319D-4D1A-B14D-BEAF532B4372}">
      <dgm:prSet/>
      <dgm:spPr/>
      <dgm:t>
        <a:bodyPr/>
        <a:lstStyle/>
        <a:p>
          <a:endParaRPr lang="en-US" sz="4000" b="1">
            <a:latin typeface="Aegean" pitchFamily="34" charset="0"/>
            <a:ea typeface="Aegean" pitchFamily="34" charset="0"/>
          </a:endParaRPr>
        </a:p>
      </dgm:t>
    </dgm:pt>
    <dgm:pt modelId="{AA37E4CE-F268-4BF0-87F1-F3BBD63DE959}">
      <dgm:prSet custT="1"/>
      <dgm:spPr>
        <a:solidFill>
          <a:srgbClr val="FF7D7D"/>
        </a:solidFill>
      </dgm:spPr>
      <dgm:t>
        <a:bodyPr/>
        <a:lstStyle/>
        <a:p>
          <a:r>
            <a:rPr lang="zh-TW" altLang="en-US" sz="4000" b="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遵照耶穌指示</a:t>
          </a:r>
          <a:endParaRPr lang="en-US" altLang="en-US" sz="4000" b="0" dirty="0">
            <a:solidFill>
              <a:schemeClr val="tx1"/>
            </a:solidFill>
            <a:latin typeface="AR Heiti Bold Big5" pitchFamily="49" charset="-120"/>
            <a:ea typeface="AR Heiti Bold Big5" pitchFamily="49" charset="-120"/>
          </a:endParaRPr>
        </a:p>
      </dgm:t>
    </dgm:pt>
    <dgm:pt modelId="{E0AE5EC1-9D87-41B9-9808-DD8A39D537B1}" type="parTrans" cxnId="{109D6BDE-6547-431B-A16D-F3D392F2AC99}">
      <dgm:prSet/>
      <dgm:spPr/>
      <dgm:t>
        <a:bodyPr/>
        <a:lstStyle/>
        <a:p>
          <a:endParaRPr lang="en-US" sz="4000" b="1">
            <a:latin typeface="Aegean" pitchFamily="34" charset="0"/>
            <a:ea typeface="Aegean" pitchFamily="34" charset="0"/>
          </a:endParaRPr>
        </a:p>
      </dgm:t>
    </dgm:pt>
    <dgm:pt modelId="{9D4277AD-C5A7-43C5-A71A-C85EDD24329B}" type="sibTrans" cxnId="{109D6BDE-6547-431B-A16D-F3D392F2AC99}">
      <dgm:prSet/>
      <dgm:spPr/>
      <dgm:t>
        <a:bodyPr/>
        <a:lstStyle/>
        <a:p>
          <a:endParaRPr lang="en-US" sz="4000" b="1">
            <a:latin typeface="Aegean" pitchFamily="34" charset="0"/>
            <a:ea typeface="Aegean" pitchFamily="34" charset="0"/>
          </a:endParaRPr>
        </a:p>
      </dgm:t>
    </dgm:pt>
    <dgm:pt modelId="{AFF3832C-C9E9-4D1F-8207-35E917AEFD81}">
      <dgm:prSet custT="1"/>
      <dgm:spPr>
        <a:solidFill>
          <a:srgbClr val="CCFFCC"/>
        </a:solidFill>
      </dgm:spPr>
      <dgm:t>
        <a:bodyPr/>
        <a:lstStyle/>
        <a:p>
          <a:r>
            <a:rPr lang="zh-TW" altLang="en-US" sz="4000" b="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呼召彼得</a:t>
          </a:r>
          <a:endParaRPr lang="en-US" sz="4000" b="0" dirty="0">
            <a:solidFill>
              <a:schemeClr val="tx1"/>
            </a:solidFill>
            <a:latin typeface="AR Heiti Bold Big5" pitchFamily="49" charset="-120"/>
            <a:ea typeface="AR Heiti Bold Big5" pitchFamily="49" charset="-120"/>
          </a:endParaRPr>
        </a:p>
      </dgm:t>
    </dgm:pt>
    <dgm:pt modelId="{9B4B5CBC-0BBC-4F02-B8B5-16485E47BC99}" type="parTrans" cxnId="{DEF53A84-6DE6-43F2-86C1-C0344D51CBF3}">
      <dgm:prSet/>
      <dgm:spPr/>
      <dgm:t>
        <a:bodyPr/>
        <a:lstStyle/>
        <a:p>
          <a:endParaRPr lang="en-US" sz="4000"/>
        </a:p>
      </dgm:t>
    </dgm:pt>
    <dgm:pt modelId="{15BD814C-F6BF-438F-8701-A07439FAAB33}" type="sibTrans" cxnId="{DEF53A84-6DE6-43F2-86C1-C0344D51CBF3}">
      <dgm:prSet/>
      <dgm:spPr/>
      <dgm:t>
        <a:bodyPr/>
        <a:lstStyle/>
        <a:p>
          <a:endParaRPr lang="en-US" sz="4000"/>
        </a:p>
      </dgm:t>
    </dgm:pt>
    <dgm:pt modelId="{7260FED0-3341-4F84-95E7-A51A22331999}" type="pres">
      <dgm:prSet presAssocID="{11B9AA27-C909-4918-B5A1-6842202DF9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1998-BA3B-4984-8BA3-46531BB05089}" type="pres">
      <dgm:prSet presAssocID="{AFF3832C-C9E9-4D1F-8207-35E917AEFD81}" presName="boxAndChildren" presStyleCnt="0"/>
      <dgm:spPr/>
    </dgm:pt>
    <dgm:pt modelId="{74D07316-6600-4A0C-A4A5-8E1695E90778}" type="pres">
      <dgm:prSet presAssocID="{AFF3832C-C9E9-4D1F-8207-35E917AEFD81}" presName="parentTextBox" presStyleLbl="node1" presStyleIdx="0" presStyleCnt="5"/>
      <dgm:spPr/>
      <dgm:t>
        <a:bodyPr/>
        <a:lstStyle/>
        <a:p>
          <a:endParaRPr lang="en-US"/>
        </a:p>
      </dgm:t>
    </dgm:pt>
    <dgm:pt modelId="{48919CF4-DBDC-49B3-8AF2-F9CA514C6582}" type="pres">
      <dgm:prSet presAssocID="{9D4277AD-C5A7-43C5-A71A-C85EDD24329B}" presName="sp" presStyleCnt="0"/>
      <dgm:spPr/>
    </dgm:pt>
    <dgm:pt modelId="{66E6DC79-F28A-49EF-A779-52C612051A8A}" type="pres">
      <dgm:prSet presAssocID="{AA37E4CE-F268-4BF0-87F1-F3BBD63DE959}" presName="arrowAndChildren" presStyleCnt="0"/>
      <dgm:spPr/>
    </dgm:pt>
    <dgm:pt modelId="{AAFB603B-9378-496E-B7F0-68838C82042B}" type="pres">
      <dgm:prSet presAssocID="{AA37E4CE-F268-4BF0-87F1-F3BBD63DE959}" presName="parentTextArrow" presStyleLbl="node1" presStyleIdx="1" presStyleCnt="5" custLinFactNeighborY="944"/>
      <dgm:spPr/>
      <dgm:t>
        <a:bodyPr/>
        <a:lstStyle/>
        <a:p>
          <a:endParaRPr lang="en-US"/>
        </a:p>
      </dgm:t>
    </dgm:pt>
    <dgm:pt modelId="{A20F0373-01C0-402B-B9E1-824D504F2B45}" type="pres">
      <dgm:prSet presAssocID="{CBF83B0F-5872-4C52-9D41-CD71D660C969}" presName="sp" presStyleCnt="0"/>
      <dgm:spPr/>
    </dgm:pt>
    <dgm:pt modelId="{C25D9BD8-8842-428D-9B52-217A204EC6E0}" type="pres">
      <dgm:prSet presAssocID="{630C9E08-A420-4C75-96F2-B8B5A703C455}" presName="arrowAndChildren" presStyleCnt="0"/>
      <dgm:spPr/>
    </dgm:pt>
    <dgm:pt modelId="{97D4C735-F361-4AF2-8A20-FC8C564BBC76}" type="pres">
      <dgm:prSet presAssocID="{630C9E08-A420-4C75-96F2-B8B5A703C455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40288328-C4FC-44FB-AAD6-B3E71DDE9F95}" type="pres">
      <dgm:prSet presAssocID="{162390F8-F8BE-4A8A-8089-5293EC8110C6}" presName="sp" presStyleCnt="0"/>
      <dgm:spPr/>
    </dgm:pt>
    <dgm:pt modelId="{D45BDBE6-81C3-43D8-A19A-63BC769A4934}" type="pres">
      <dgm:prSet presAssocID="{207C0E55-7498-47C3-B5A1-A1D61AAA1F81}" presName="arrowAndChildren" presStyleCnt="0"/>
      <dgm:spPr/>
    </dgm:pt>
    <dgm:pt modelId="{68209CFD-C8C5-4775-A89C-791E38ED8DCC}" type="pres">
      <dgm:prSet presAssocID="{207C0E55-7498-47C3-B5A1-A1D61AAA1F81}" presName="parentTextArrow" presStyleLbl="node1" presStyleIdx="3" presStyleCnt="5" custLinFactNeighborY="-4034"/>
      <dgm:spPr/>
      <dgm:t>
        <a:bodyPr/>
        <a:lstStyle/>
        <a:p>
          <a:endParaRPr lang="en-US"/>
        </a:p>
      </dgm:t>
    </dgm:pt>
    <dgm:pt modelId="{83D82C3E-F79C-4703-842B-6D29598BC3D2}" type="pres">
      <dgm:prSet presAssocID="{157B0914-F5C8-467D-934C-0EC3EE9B202D}" presName="sp" presStyleCnt="0"/>
      <dgm:spPr/>
    </dgm:pt>
    <dgm:pt modelId="{81690211-3CF7-4184-AAB9-B17CB24669B4}" type="pres">
      <dgm:prSet presAssocID="{60F8D11D-C43B-4356-8F81-468294545374}" presName="arrowAndChildren" presStyleCnt="0"/>
      <dgm:spPr/>
    </dgm:pt>
    <dgm:pt modelId="{2173ECBD-A8D6-4287-8DDE-A294508A6733}" type="pres">
      <dgm:prSet presAssocID="{60F8D11D-C43B-4356-8F81-468294545374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3B1F50F-E63E-4649-A9D5-5E0BE89E096C}" type="presOf" srcId="{11B9AA27-C909-4918-B5A1-6842202DF9BA}" destId="{7260FED0-3341-4F84-95E7-A51A22331999}" srcOrd="0" destOrd="0" presId="urn:microsoft.com/office/officeart/2005/8/layout/process4"/>
    <dgm:cxn modelId="{ECC869E8-B056-41FF-B537-A513395CBA54}" type="presOf" srcId="{AFF3832C-C9E9-4D1F-8207-35E917AEFD81}" destId="{74D07316-6600-4A0C-A4A5-8E1695E90778}" srcOrd="0" destOrd="0" presId="urn:microsoft.com/office/officeart/2005/8/layout/process4"/>
    <dgm:cxn modelId="{F680F76F-FAA9-418F-83B0-CD0FCF9A2280}" type="presOf" srcId="{207C0E55-7498-47C3-B5A1-A1D61AAA1F81}" destId="{68209CFD-C8C5-4775-A89C-791E38ED8DCC}" srcOrd="0" destOrd="0" presId="urn:microsoft.com/office/officeart/2005/8/layout/process4"/>
    <dgm:cxn modelId="{9D8FF146-319D-4D1A-B14D-BEAF532B4372}" srcId="{11B9AA27-C909-4918-B5A1-6842202DF9BA}" destId="{630C9E08-A420-4C75-96F2-B8B5A703C455}" srcOrd="2" destOrd="0" parTransId="{31E97F12-7670-4B2A-8579-95EA10C31249}" sibTransId="{CBF83B0F-5872-4C52-9D41-CD71D660C969}"/>
    <dgm:cxn modelId="{A6FDE1C0-C29B-44D8-A651-28330C89D207}" srcId="{11B9AA27-C909-4918-B5A1-6842202DF9BA}" destId="{60F8D11D-C43B-4356-8F81-468294545374}" srcOrd="0" destOrd="0" parTransId="{6A498148-FD11-464C-95AF-8DCE3135D449}" sibTransId="{157B0914-F5C8-467D-934C-0EC3EE9B202D}"/>
    <dgm:cxn modelId="{5E0705FB-9AED-4530-AE5B-D29C70EC57FC}" srcId="{11B9AA27-C909-4918-B5A1-6842202DF9BA}" destId="{207C0E55-7498-47C3-B5A1-A1D61AAA1F81}" srcOrd="1" destOrd="0" parTransId="{73315379-5B44-4774-806F-039FB984FD1F}" sibTransId="{162390F8-F8BE-4A8A-8089-5293EC8110C6}"/>
    <dgm:cxn modelId="{D9EC21CC-2444-4801-995C-1FC838EB4136}" type="presOf" srcId="{60F8D11D-C43B-4356-8F81-468294545374}" destId="{2173ECBD-A8D6-4287-8DDE-A294508A6733}" srcOrd="0" destOrd="0" presId="urn:microsoft.com/office/officeart/2005/8/layout/process4"/>
    <dgm:cxn modelId="{109D6BDE-6547-431B-A16D-F3D392F2AC99}" srcId="{11B9AA27-C909-4918-B5A1-6842202DF9BA}" destId="{AA37E4CE-F268-4BF0-87F1-F3BBD63DE959}" srcOrd="3" destOrd="0" parTransId="{E0AE5EC1-9D87-41B9-9808-DD8A39D537B1}" sibTransId="{9D4277AD-C5A7-43C5-A71A-C85EDD24329B}"/>
    <dgm:cxn modelId="{E1A1B6B3-04A9-443B-A379-31D07E100DF7}" type="presOf" srcId="{630C9E08-A420-4C75-96F2-B8B5A703C455}" destId="{97D4C735-F361-4AF2-8A20-FC8C564BBC76}" srcOrd="0" destOrd="0" presId="urn:microsoft.com/office/officeart/2005/8/layout/process4"/>
    <dgm:cxn modelId="{DEF53A84-6DE6-43F2-86C1-C0344D51CBF3}" srcId="{11B9AA27-C909-4918-B5A1-6842202DF9BA}" destId="{AFF3832C-C9E9-4D1F-8207-35E917AEFD81}" srcOrd="4" destOrd="0" parTransId="{9B4B5CBC-0BBC-4F02-B8B5-16485E47BC99}" sibTransId="{15BD814C-F6BF-438F-8701-A07439FAAB33}"/>
    <dgm:cxn modelId="{198CD265-8048-4796-BC5E-20901DDAEFC4}" type="presOf" srcId="{AA37E4CE-F268-4BF0-87F1-F3BBD63DE959}" destId="{AAFB603B-9378-496E-B7F0-68838C82042B}" srcOrd="0" destOrd="0" presId="urn:microsoft.com/office/officeart/2005/8/layout/process4"/>
    <dgm:cxn modelId="{14C837DF-2372-4734-A3CA-91D75DD24000}" type="presParOf" srcId="{7260FED0-3341-4F84-95E7-A51A22331999}" destId="{96421998-BA3B-4984-8BA3-46531BB05089}" srcOrd="0" destOrd="0" presId="urn:microsoft.com/office/officeart/2005/8/layout/process4"/>
    <dgm:cxn modelId="{90DE773A-BA9B-4B5A-90AC-C80C8E65F47F}" type="presParOf" srcId="{96421998-BA3B-4984-8BA3-46531BB05089}" destId="{74D07316-6600-4A0C-A4A5-8E1695E90778}" srcOrd="0" destOrd="0" presId="urn:microsoft.com/office/officeart/2005/8/layout/process4"/>
    <dgm:cxn modelId="{F662F2DF-027D-4F09-91A3-8DC79539AD5A}" type="presParOf" srcId="{7260FED0-3341-4F84-95E7-A51A22331999}" destId="{48919CF4-DBDC-49B3-8AF2-F9CA514C6582}" srcOrd="1" destOrd="0" presId="urn:microsoft.com/office/officeart/2005/8/layout/process4"/>
    <dgm:cxn modelId="{540E3E6D-125E-4C25-92F3-E237A5F66CD4}" type="presParOf" srcId="{7260FED0-3341-4F84-95E7-A51A22331999}" destId="{66E6DC79-F28A-49EF-A779-52C612051A8A}" srcOrd="2" destOrd="0" presId="urn:microsoft.com/office/officeart/2005/8/layout/process4"/>
    <dgm:cxn modelId="{DFF7A5C1-952C-43E8-B7EB-14D6BB49740A}" type="presParOf" srcId="{66E6DC79-F28A-49EF-A779-52C612051A8A}" destId="{AAFB603B-9378-496E-B7F0-68838C82042B}" srcOrd="0" destOrd="0" presId="urn:microsoft.com/office/officeart/2005/8/layout/process4"/>
    <dgm:cxn modelId="{E88B04D6-5DE7-4751-96F1-DAEA32D20FAB}" type="presParOf" srcId="{7260FED0-3341-4F84-95E7-A51A22331999}" destId="{A20F0373-01C0-402B-B9E1-824D504F2B45}" srcOrd="3" destOrd="0" presId="urn:microsoft.com/office/officeart/2005/8/layout/process4"/>
    <dgm:cxn modelId="{45E866D4-EFF4-4A1E-8627-13B5935C045B}" type="presParOf" srcId="{7260FED0-3341-4F84-95E7-A51A22331999}" destId="{C25D9BD8-8842-428D-9B52-217A204EC6E0}" srcOrd="4" destOrd="0" presId="urn:microsoft.com/office/officeart/2005/8/layout/process4"/>
    <dgm:cxn modelId="{DEFCB22E-00B0-4941-9F47-C4CF6E669E5C}" type="presParOf" srcId="{C25D9BD8-8842-428D-9B52-217A204EC6E0}" destId="{97D4C735-F361-4AF2-8A20-FC8C564BBC76}" srcOrd="0" destOrd="0" presId="urn:microsoft.com/office/officeart/2005/8/layout/process4"/>
    <dgm:cxn modelId="{66EB412F-EAD7-4075-A1A0-13F8499829C0}" type="presParOf" srcId="{7260FED0-3341-4F84-95E7-A51A22331999}" destId="{40288328-C4FC-44FB-AAD6-B3E71DDE9F95}" srcOrd="5" destOrd="0" presId="urn:microsoft.com/office/officeart/2005/8/layout/process4"/>
    <dgm:cxn modelId="{1312EEA8-D1CB-4809-9308-38A01DDDD04D}" type="presParOf" srcId="{7260FED0-3341-4F84-95E7-A51A22331999}" destId="{D45BDBE6-81C3-43D8-A19A-63BC769A4934}" srcOrd="6" destOrd="0" presId="urn:microsoft.com/office/officeart/2005/8/layout/process4"/>
    <dgm:cxn modelId="{44BCA0DF-8B63-4E32-A6DF-0C6022174CF6}" type="presParOf" srcId="{D45BDBE6-81C3-43D8-A19A-63BC769A4934}" destId="{68209CFD-C8C5-4775-A89C-791E38ED8DCC}" srcOrd="0" destOrd="0" presId="urn:microsoft.com/office/officeart/2005/8/layout/process4"/>
    <dgm:cxn modelId="{FBD0AF3A-3989-4626-AA66-D39C706BCF42}" type="presParOf" srcId="{7260FED0-3341-4F84-95E7-A51A22331999}" destId="{83D82C3E-F79C-4703-842B-6D29598BC3D2}" srcOrd="7" destOrd="0" presId="urn:microsoft.com/office/officeart/2005/8/layout/process4"/>
    <dgm:cxn modelId="{FF6369D0-38F8-4B5C-9D5C-F1C62AAF1B47}" type="presParOf" srcId="{7260FED0-3341-4F84-95E7-A51A22331999}" destId="{81690211-3CF7-4184-AAB9-B17CB24669B4}" srcOrd="8" destOrd="0" presId="urn:microsoft.com/office/officeart/2005/8/layout/process4"/>
    <dgm:cxn modelId="{70F9064E-CF23-4E24-8C43-C9032705C8B0}" type="presParOf" srcId="{81690211-3CF7-4184-AAB9-B17CB24669B4}" destId="{2173ECBD-A8D6-4287-8DDE-A294508A6733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F0DB-147D-456B-9F4E-6EF4C45D1B35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0" y="3406931"/>
        <a:ext cx="8229600" cy="603844"/>
      </dsp:txXfrm>
    </dsp:sp>
    <dsp:sp modelId="{08E5FC60-4A17-4B8E-AB4B-0BABE699D40D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0" y="3988412"/>
        <a:ext cx="4114799" cy="514386"/>
      </dsp:txXfrm>
    </dsp:sp>
    <dsp:sp modelId="{F0B9D7F4-DC7B-4603-8599-FBE7FF83C789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114800" y="3988412"/>
        <a:ext cx="4114799" cy="514386"/>
      </dsp:txXfrm>
    </dsp:sp>
    <dsp:sp modelId="{85F61BAE-5BF4-4ECF-B104-F5EA15E4C6C1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10800000">
        <a:off x="0" y="1703865"/>
        <a:ext cx="8229600" cy="603663"/>
      </dsp:txXfrm>
    </dsp:sp>
    <dsp:sp modelId="{8E46F1A1-4391-49C9-80C2-192300B6B4D9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0" y="2307529"/>
        <a:ext cx="4114799" cy="514231"/>
      </dsp:txXfrm>
    </dsp:sp>
    <dsp:sp modelId="{3E0F1A9D-A9AF-4BA6-9C15-6EF7EE1E4C23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114800" y="2307529"/>
        <a:ext cx="4114799" cy="514231"/>
      </dsp:txXfrm>
    </dsp:sp>
    <dsp:sp modelId="{B45FA34A-3F49-4D15-9C92-50D9E5B12658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10800000">
        <a:off x="0" y="799"/>
        <a:ext cx="8229600" cy="603663"/>
      </dsp:txXfrm>
    </dsp:sp>
    <dsp:sp modelId="{6043974E-CBCA-4B8B-B957-ADD3B1BE3084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0" y="604463"/>
        <a:ext cx="4114799" cy="514231"/>
      </dsp:txXfrm>
    </dsp:sp>
    <dsp:sp modelId="{AF54CE80-CBAC-47D9-AF1C-98A651F9C9B2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114800" y="604463"/>
        <a:ext cx="4114799" cy="514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07316-6600-4A0C-A4A5-8E1695E90778}">
      <dsp:nvSpPr>
        <dsp:cNvPr id="0" name=""/>
        <dsp:cNvSpPr/>
      </dsp:nvSpPr>
      <dsp:spPr>
        <a:xfrm>
          <a:off x="0" y="4252907"/>
          <a:ext cx="4419600" cy="697724"/>
        </a:xfrm>
        <a:prstGeom prst="rect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呼召彼得</a:t>
          </a:r>
          <a:endParaRPr lang="en-US" sz="4000" b="0" kern="1200" dirty="0">
            <a:solidFill>
              <a:schemeClr val="tx1"/>
            </a:solidFill>
            <a:latin typeface="AR Heiti Bold Big5" pitchFamily="49" charset="-120"/>
            <a:ea typeface="AR Heiti Bold Big5" pitchFamily="49" charset="-120"/>
          </a:endParaRPr>
        </a:p>
      </dsp:txBody>
      <dsp:txXfrm>
        <a:off x="0" y="4252907"/>
        <a:ext cx="4419600" cy="697724"/>
      </dsp:txXfrm>
    </dsp:sp>
    <dsp:sp modelId="{AAFB603B-9378-496E-B7F0-68838C82042B}">
      <dsp:nvSpPr>
        <dsp:cNvPr id="0" name=""/>
        <dsp:cNvSpPr/>
      </dsp:nvSpPr>
      <dsp:spPr>
        <a:xfrm rot="10800000">
          <a:off x="0" y="3200402"/>
          <a:ext cx="4419600" cy="1073100"/>
        </a:xfrm>
        <a:prstGeom prst="upArrowCallout">
          <a:avLst/>
        </a:prstGeom>
        <a:solidFill>
          <a:srgbClr val="FF7D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遵照耶穌指示</a:t>
          </a:r>
          <a:endParaRPr lang="en-US" altLang="en-US" sz="4000" b="0" kern="1200" dirty="0">
            <a:solidFill>
              <a:schemeClr val="tx1"/>
            </a:solidFill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0" y="3200402"/>
        <a:ext cx="4419600" cy="697268"/>
      </dsp:txXfrm>
    </dsp:sp>
    <dsp:sp modelId="{97D4C735-F361-4AF2-8A20-FC8C564BBC76}">
      <dsp:nvSpPr>
        <dsp:cNvPr id="0" name=""/>
        <dsp:cNvSpPr/>
      </dsp:nvSpPr>
      <dsp:spPr>
        <a:xfrm rot="10800000">
          <a:off x="0" y="2127637"/>
          <a:ext cx="4419600" cy="1073100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整夜補不到魚</a:t>
          </a:r>
          <a:endParaRPr lang="en-US" sz="4000" b="0" kern="1200" dirty="0">
            <a:latin typeface="Aegean" pitchFamily="34" charset="0"/>
            <a:ea typeface="Aegean" pitchFamily="34" charset="0"/>
          </a:endParaRPr>
        </a:p>
      </dsp:txBody>
      <dsp:txXfrm rot="10800000">
        <a:off x="0" y="2127637"/>
        <a:ext cx="4419600" cy="697268"/>
      </dsp:txXfrm>
    </dsp:sp>
    <dsp:sp modelId="{68209CFD-C8C5-4775-A89C-791E38ED8DCC}">
      <dsp:nvSpPr>
        <dsp:cNvPr id="0" name=""/>
        <dsp:cNvSpPr/>
      </dsp:nvSpPr>
      <dsp:spPr>
        <a:xfrm rot="10800000">
          <a:off x="0" y="1021713"/>
          <a:ext cx="4419600" cy="1073100"/>
        </a:xfrm>
        <a:prstGeom prst="upArrowCallout">
          <a:avLst/>
        </a:prstGeom>
        <a:solidFill>
          <a:srgbClr val="C0DF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加利利海</a:t>
          </a:r>
          <a:endParaRPr lang="en-US" altLang="en-US" sz="4000" b="0" kern="1200" dirty="0">
            <a:solidFill>
              <a:schemeClr val="tx1"/>
            </a:solidFill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0" y="1021713"/>
        <a:ext cx="4419600" cy="697268"/>
      </dsp:txXfrm>
    </dsp:sp>
    <dsp:sp modelId="{2173ECBD-A8D6-4287-8DDE-A294508A6733}">
      <dsp:nvSpPr>
        <dsp:cNvPr id="0" name=""/>
        <dsp:cNvSpPr/>
      </dsp:nvSpPr>
      <dsp:spPr>
        <a:xfrm rot="10800000">
          <a:off x="0" y="2367"/>
          <a:ext cx="4419600" cy="1073100"/>
        </a:xfrm>
        <a:prstGeom prst="upArrowCallout">
          <a:avLst/>
        </a:prstGeom>
        <a:solidFill>
          <a:srgbClr val="9BE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 smtClean="0">
              <a:solidFill>
                <a:schemeClr val="tx1"/>
              </a:solidFill>
              <a:latin typeface="AR Heiti Bold Big5" pitchFamily="49" charset="-120"/>
              <a:ea typeface="AR Heiti Bold Big5" pitchFamily="49" charset="-120"/>
            </a:rPr>
            <a:t>耶穌與彼得</a:t>
          </a:r>
          <a:endParaRPr lang="en-US" sz="4000" b="0" kern="1200" dirty="0">
            <a:solidFill>
              <a:schemeClr val="tx1"/>
            </a:solidFill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0" y="2367"/>
        <a:ext cx="4419600" cy="69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98CA-4C71-4F3F-9CB9-6EC037C5D2CF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192FA-068B-4C5A-8067-83E3F5FA9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52AC-8CF8-49D5-AC87-979DDB8BB6F6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E81A-5D87-491E-B6FA-5E5EE57F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5.picdn.net/shutterstock/videos/8021263/thumb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1200"/>
            <a:ext cx="9144001" cy="5151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810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 smtClean="0">
                <a:solidFill>
                  <a:srgbClr val="7030A0"/>
                </a:solidFill>
                <a:latin typeface="AR Maokai Heavy Big5" pitchFamily="49" charset="-120"/>
                <a:ea typeface="AR Maokai Heavy Big5" pitchFamily="49" charset="-120"/>
              </a:rPr>
              <a:t>願我能愈愛你</a:t>
            </a:r>
            <a:endParaRPr lang="en-US" sz="9600" dirty="0">
              <a:solidFill>
                <a:srgbClr val="7030A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AR Fonsung Medium Big5" pitchFamily="49" charset="-120"/>
                <a:ea typeface="AR Fonsung Medium Big5" pitchFamily="49" charset="-120"/>
              </a:rPr>
              <a:t>約翰福音</a:t>
            </a:r>
            <a:r>
              <a:rPr lang="en-US" sz="2800" b="1" dirty="0" smtClean="0">
                <a:latin typeface="AR Fonsung Medium Big5" pitchFamily="49" charset="-120"/>
                <a:ea typeface="AR Fonsung Medium Big5" pitchFamily="49" charset="-120"/>
              </a:rPr>
              <a:t>21:1-19</a:t>
            </a:r>
            <a:endParaRPr lang="en-US" sz="2800" b="1" dirty="0">
              <a:latin typeface="AR Fonsung Medium Big5" pitchFamily="49" charset="-120"/>
              <a:ea typeface="AR Fonsung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5105400"/>
            <a:ext cx="723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AR Yenti Bold Big5" pitchFamily="49" charset="-120"/>
                <a:ea typeface="AR Yenti Bold Big5" pitchFamily="49" charset="-120"/>
              </a:rPr>
              <a:t>光照射黑暗，黑暗從沒有勝過光。（約</a:t>
            </a:r>
            <a:r>
              <a:rPr lang="en-US" sz="4400" dirty="0" smtClean="0">
                <a:solidFill>
                  <a:schemeClr val="bg1"/>
                </a:solidFill>
                <a:latin typeface="AR Yenti Bold Big5" pitchFamily="49" charset="-120"/>
                <a:ea typeface="AR Yenti Bold Big5" pitchFamily="49" charset="-120"/>
              </a:rPr>
              <a:t>1:5</a:t>
            </a:r>
            <a:r>
              <a:rPr lang="zh-TW" altLang="en-US" sz="4400" dirty="0" smtClean="0">
                <a:solidFill>
                  <a:schemeClr val="bg1"/>
                </a:solidFill>
                <a:latin typeface="AR Yenti Bold Big5" pitchFamily="49" charset="-120"/>
                <a:ea typeface="AR Yenti Bold Big5" pitchFamily="49" charset="-120"/>
              </a:rPr>
              <a:t>）</a:t>
            </a:r>
            <a:endParaRPr lang="en-US" sz="4400" dirty="0">
              <a:solidFill>
                <a:schemeClr val="bg1"/>
              </a:solidFill>
              <a:latin typeface="AR Yenti Bold Big5" pitchFamily="49" charset="-120"/>
              <a:ea typeface="AR Yenti Bold Big5" pitchFamily="49" charset="-120"/>
            </a:endParaRPr>
          </a:p>
        </p:txBody>
      </p:sp>
      <p:pic>
        <p:nvPicPr>
          <p:cNvPr id="1030" name="Picture 6" descr="https://encrypted-tbn0.gstatic.com/images?q=tbn:ANd9GcSzRLmnH9ZGRb8h9nAnKnTYNnhIIsPzRP2MOOQGg9CSzqPxsR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600" y="381000"/>
            <a:ext cx="6372533" cy="437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omenoffaith.com/wp-content/uploads/2015/02/bible-Sun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12192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30 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耶穌在門徒面前另外行了許多神蹟，沒有記在這書上。</a:t>
            </a:r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31 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但記這些事要叫你們信耶穌是基督，是神的兒子，並且叫你們信了他，就可以因他的名得生命。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（約翰福音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20:30-31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evin Carter Soldiers"/>
          <p:cNvPicPr>
            <a:picLocks noChangeAspect="1" noChangeArrowheads="1"/>
          </p:cNvPicPr>
          <p:nvPr/>
        </p:nvPicPr>
        <p:blipFill>
          <a:blip r:embed="rId2" cstate="print"/>
          <a:srcRect t="4000" b="4000"/>
          <a:stretch>
            <a:fillRect/>
          </a:stretch>
        </p:blipFill>
        <p:spPr bwMode="auto">
          <a:xfrm>
            <a:off x="1066800" y="1676400"/>
            <a:ext cx="7010400" cy="403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828800" y="5791200"/>
            <a:ext cx="5186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AR Yenti Bold Big5" pitchFamily="49" charset="-120"/>
                <a:ea typeface="AR Yenti Bold Big5" pitchFamily="49" charset="-120"/>
              </a:rPr>
              <a:t>南非自由攝影師</a:t>
            </a:r>
            <a:r>
              <a:rPr lang="zh-TW" altLang="en-US" sz="3200" dirty="0" smtClean="0"/>
              <a:t> </a:t>
            </a:r>
            <a:r>
              <a:rPr lang="en-US" sz="3200" i="1" dirty="0" smtClean="0"/>
              <a:t>Kevin Carter</a:t>
            </a:r>
            <a:endParaRPr lang="en-US" sz="3200" i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304800"/>
            <a:ext cx="5724644" cy="92333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一、禿鷹與小女孩</a:t>
            </a:r>
            <a:endParaRPr lang="zh-TW" altLang="en-US" sz="54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g.rp.vhd.me/4782983_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"/>
            <a:ext cx="2743200" cy="1584960"/>
          </a:xfrm>
          <a:prstGeom prst="rect">
            <a:avLst/>
          </a:prstGeom>
          <a:noFill/>
        </p:spPr>
      </p:pic>
      <p:pic>
        <p:nvPicPr>
          <p:cNvPr id="10248" name="Picture 8" descr="http://photogaatha.com/wp-content/uploads/2015/02/The-vulture-and-the-little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03463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6120825"/>
            <a:ext cx="8601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禿鷹和小女孩 </a:t>
            </a:r>
            <a:r>
              <a:rPr lang="en-US" sz="3200" i="1" dirty="0" smtClean="0">
                <a:solidFill>
                  <a:schemeClr val="bg1"/>
                </a:solidFill>
              </a:rPr>
              <a:t>The vulture and the little girl, 1993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log.graphis.com/wp-content/uploads/2010/04/Nachtwey_Header_1_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016252"/>
          </a:xfrm>
          <a:prstGeom prst="rect">
            <a:avLst/>
          </a:prstGeom>
          <a:noFill/>
        </p:spPr>
      </p:pic>
      <p:pic>
        <p:nvPicPr>
          <p:cNvPr id="26628" name="Picture 4" descr="https://s-media-cache-ak0.pinimg.com/736x/09/cb/e7/09cbe7464e4603ad57d133287d813e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1"/>
            <a:ext cx="4912893" cy="3733800"/>
          </a:xfrm>
          <a:prstGeom prst="rect">
            <a:avLst/>
          </a:prstGeom>
          <a:noFill/>
        </p:spPr>
      </p:pic>
      <p:pic>
        <p:nvPicPr>
          <p:cNvPr id="26630" name="Picture 6" descr="http://buzzlamp.com/wp-content/uploads/2015/07/a-victim-of-the-sudan-famine-photo-by-james-nachtw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08158"/>
            <a:ext cx="4114800" cy="27498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0" y="327660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AR Yenti Bold Big5" pitchFamily="49" charset="-120"/>
                <a:ea typeface="AR Yenti Bold Big5" pitchFamily="49" charset="-120"/>
              </a:rPr>
              <a:t>蘇丹大飢荒，</a:t>
            </a:r>
            <a:r>
              <a:rPr lang="en-US" sz="3200" dirty="0" smtClean="0">
                <a:latin typeface="AR Yenti Bold Big5" pitchFamily="49" charset="-120"/>
                <a:ea typeface="AR Yenti Bold Big5" pitchFamily="49" charset="-120"/>
              </a:rPr>
              <a:t>1993</a:t>
            </a:r>
            <a:endParaRPr lang="en-US" sz="3200" dirty="0">
              <a:latin typeface="AR Yenti Bold Big5" pitchFamily="49" charset="-120"/>
              <a:ea typeface="AR Yen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1"/>
          <p:cNvSpPr>
            <a:spLocks noChangeArrowheads="1"/>
          </p:cNvSpPr>
          <p:nvPr/>
        </p:nvSpPr>
        <p:spPr bwMode="auto">
          <a:xfrm>
            <a:off x="381000" y="228600"/>
            <a:ext cx="7802136" cy="92333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</a:t>
            </a:r>
            <a:r>
              <a:rPr lang="zh-TW" altLang="en-US" sz="5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耶穌的行動喚醒彼得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4800" y="1447800"/>
            <a:ext cx="8686800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Arial" pitchFamily="34" charset="0"/>
              </a:rPr>
              <a:t>1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耶穌站在革尼撒勒湖邊，眾人擁擠他，要聽神的道。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Arial" pitchFamily="34" charset="0"/>
              </a:rPr>
              <a:t>2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他見有兩隻船灣在湖邊，打魚的人卻離開船洗網去了。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Arial" pitchFamily="34" charset="0"/>
              </a:rPr>
              <a:t>3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有一隻船是西門的，耶穌就上去，請他把船撐開，稍微離岸，就坐下，從船上教訓眾人。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Arial" pitchFamily="34" charset="0"/>
              </a:rPr>
              <a:t>4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講完了，對西門說：把船開到水深之處，下網打魚。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Arial" pitchFamily="34" charset="0"/>
              </a:rPr>
              <a:t>5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西門說：夫子，我們整夜勞力，並沒有打著什麼，但依從你的話，我就下網。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Arial" pitchFamily="34" charset="0"/>
              </a:rPr>
              <a:t>6</a:t>
            </a:r>
            <a:r>
              <a:rPr kumimoji="0" lang="en-US" altLang="zh-TW" sz="3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他們下了網，就圈住許多魚，網險些裂開，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Arial" pitchFamily="34" charset="0"/>
              </a:rPr>
              <a:t>7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便招呼那隻船上的同伴來幫助。他們就來，把魚裝滿了兩隻船，甚至船要沉下去。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Arial" pitchFamily="34" charset="0"/>
              </a:rPr>
              <a:t>8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西門彼得看見，就俯伏在耶穌膝前，說：主啊！離開我，我是個罪人！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Arial" pitchFamily="34" charset="0"/>
              </a:rPr>
              <a:t>9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他和一切同在的人都驚訝這一網所打的魚。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Arial" pitchFamily="34" charset="0"/>
              </a:rPr>
              <a:t>10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他的夥伴西庇太的兒子雅各、約翰也是這樣。耶穌對西門說：不要怕，從今以後你要得人了。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Arial" pitchFamily="34" charset="0"/>
              </a:rPr>
              <a:t>11</a:t>
            </a:r>
            <a:r>
              <a:rPr lang="en-US" altLang="zh-TW" sz="3600" b="1" baseline="30000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他們把兩隻船攏了岸，就撇下所有的，跟從了耶穌。（路加</a:t>
            </a:r>
            <a:r>
              <a:rPr lang="en-US" altLang="zh-TW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5:1-11</a:t>
            </a:r>
            <a:r>
              <a:rPr lang="zh-TW" altLang="en-US" sz="3600" b="1" dirty="0" smtClean="0">
                <a:solidFill>
                  <a:srgbClr val="000000"/>
                </a:solidFill>
                <a:latin typeface="Arial" pitchFamily="34" charset="0"/>
                <a:ea typeface="AR Kaiti Medium Big5" pitchFamily="49" charset="-120"/>
                <a:cs typeface="MingLiU" pitchFamily="49" charset="-12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8466" name="Picture 2" descr="http://i3.qhimg.com/t011c84723921f0369e.jpg"/>
          <p:cNvPicPr>
            <a:picLocks noChangeAspect="1" noChangeArrowheads="1"/>
          </p:cNvPicPr>
          <p:nvPr/>
        </p:nvPicPr>
        <p:blipFill>
          <a:blip r:embed="rId7" cstate="print"/>
          <a:srcRect r="999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304800" y="1600200"/>
          <a:ext cx="441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73ECBD-A8D6-4287-8DDE-A294508A6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2173ECBD-A8D6-4287-8DDE-A294508A6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209CFD-C8C5-4775-A89C-791E38ED8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68209CFD-C8C5-4775-A89C-791E38ED8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D4C735-F361-4AF2-8A20-FC8C564BB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97D4C735-F361-4AF2-8A20-FC8C564BB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FB603B-9378-496E-B7F0-68838C82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AAFB603B-9378-496E-B7F0-68838C820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D07316-6600-4A0C-A4A5-8E1695E90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74D07316-6600-4A0C-A4A5-8E1695E90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aithbibleministries.files.wordpress.com/2015/01/feed-my-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81800" cy="4523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85800" y="5181600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AR Maokai Heavy Big5" pitchFamily="49" charset="-120"/>
                <a:ea typeface="AR Maokai Heavy Big5" pitchFamily="49" charset="-120"/>
              </a:rPr>
              <a:t>小子，你們有吃的沒有？</a:t>
            </a:r>
            <a:endParaRPr lang="en-US" sz="54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141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5</cp:revision>
  <dcterms:created xsi:type="dcterms:W3CDTF">2016-04-03T09:02:37Z</dcterms:created>
  <dcterms:modified xsi:type="dcterms:W3CDTF">2016-04-16T16:10:15Z</dcterms:modified>
</cp:coreProperties>
</file>