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handoutMasterIdLst>
    <p:handoutMasterId r:id="rId11"/>
  </p:handoutMasterIdLst>
  <p:sldIdLst>
    <p:sldId id="264" r:id="rId2"/>
    <p:sldId id="265" r:id="rId3"/>
    <p:sldId id="275" r:id="rId4"/>
    <p:sldId id="266" r:id="rId5"/>
    <p:sldId id="267" r:id="rId6"/>
    <p:sldId id="271" r:id="rId7"/>
    <p:sldId id="272" r:id="rId8"/>
    <p:sldId id="273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9AA27-C909-4918-B5A1-6842202DF9B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F8D11D-C43B-4356-8F81-468294545374}">
      <dgm:prSet phldrT="[Text]" custT="1"/>
      <dgm:spPr>
        <a:solidFill>
          <a:srgbClr val="0070C0"/>
        </a:solidFill>
      </dgm:spPr>
      <dgm:t>
        <a:bodyPr/>
        <a:lstStyle/>
        <a:p>
          <a:r>
            <a:rPr lang="zh-TW" sz="4800" b="0" dirty="0" smtClean="0">
              <a:latin typeface="AR Kaiti Medium Big5" pitchFamily="49" charset="-120"/>
              <a:ea typeface="AR Kaiti Medium Big5" pitchFamily="49" charset="-120"/>
            </a:rPr>
            <a:t>耶穌</a:t>
          </a:r>
          <a:r>
            <a:rPr lang="zh-TW" altLang="en-US" sz="4800" b="0" dirty="0" smtClean="0">
              <a:latin typeface="AR Kaiti Medium Big5" pitchFamily="49" charset="-120"/>
              <a:ea typeface="AR Kaiti Medium Big5" pitchFamily="49" charset="-120"/>
            </a:rPr>
            <a:t>總共行</a:t>
          </a:r>
          <a:r>
            <a:rPr lang="en-US" altLang="zh-TW" sz="4800" b="0" dirty="0" smtClean="0">
              <a:latin typeface="AR Kaiti Medium Big5" pitchFamily="49" charset="-120"/>
              <a:ea typeface="AR Kaiti Medium Big5" pitchFamily="49" charset="-120"/>
            </a:rPr>
            <a:t>37</a:t>
          </a:r>
          <a:r>
            <a:rPr lang="zh-TW" sz="4800" b="0" dirty="0" smtClean="0">
              <a:latin typeface="AR Kaiti Medium Big5" pitchFamily="49" charset="-120"/>
              <a:ea typeface="AR Kaiti Medium Big5" pitchFamily="49" charset="-120"/>
            </a:rPr>
            <a:t>個神蹟</a:t>
          </a:r>
          <a:endParaRPr lang="en-US" sz="4800" b="0" dirty="0">
            <a:latin typeface="AR Kaiti Medium Big5" pitchFamily="49" charset="-120"/>
            <a:ea typeface="AR Kaiti Medium Big5" pitchFamily="49" charset="-120"/>
          </a:endParaRPr>
        </a:p>
      </dgm:t>
    </dgm:pt>
    <dgm:pt modelId="{6A498148-FD11-464C-95AF-8DCE3135D449}" type="parTrans" cxnId="{A6FDE1C0-C29B-44D8-A651-28330C89D207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157B0914-F5C8-467D-934C-0EC3EE9B202D}" type="sibTrans" cxnId="{A6FDE1C0-C29B-44D8-A651-28330C89D207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207C0E55-7498-47C3-B5A1-A1D61AAA1F81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altLang="zh-TW" sz="4800" b="0" dirty="0" smtClean="0">
              <a:latin typeface="AR Kaiti Medium Big5" pitchFamily="49" charset="-120"/>
              <a:ea typeface="AR Kaiti Medium Big5" pitchFamily="49" charset="-120"/>
            </a:rPr>
            <a:t>10</a:t>
          </a:r>
          <a:r>
            <a:rPr lang="zh-TW" sz="4800" b="0" dirty="0" smtClean="0">
              <a:latin typeface="AR Kaiti Medium Big5" pitchFamily="49" charset="-120"/>
              <a:ea typeface="AR Kaiti Medium Big5" pitchFamily="49" charset="-120"/>
            </a:rPr>
            <a:t>個是有人去求耶穌的神蹟</a:t>
          </a:r>
          <a:endParaRPr lang="en-US" sz="4800" b="0" dirty="0">
            <a:latin typeface="AR Kaiti Medium Big5" pitchFamily="49" charset="-120"/>
            <a:ea typeface="AR Kaiti Medium Big5" pitchFamily="49" charset="-120"/>
          </a:endParaRPr>
        </a:p>
      </dgm:t>
    </dgm:pt>
    <dgm:pt modelId="{73315379-5B44-4774-806F-039FB984FD1F}" type="parTrans" cxnId="{5E0705FB-9AED-4530-AE5B-D29C70EC57FC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162390F8-F8BE-4A8A-8089-5293EC8110C6}" type="sibTrans" cxnId="{5E0705FB-9AED-4530-AE5B-D29C70EC57FC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A6566AFD-E0E0-4B24-A236-6033F497FB02}">
      <dgm:prSet custT="1"/>
      <dgm:spPr>
        <a:solidFill>
          <a:srgbClr val="7030A0"/>
        </a:solidFill>
      </dgm:spPr>
      <dgm:t>
        <a:bodyPr/>
        <a:lstStyle/>
        <a:p>
          <a:r>
            <a:rPr lang="en-US" altLang="zh-TW" sz="4800" b="0" dirty="0" smtClean="0">
              <a:latin typeface="AR Kaiti Medium Big5" pitchFamily="49" charset="-120"/>
              <a:ea typeface="AR Kaiti Medium Big5" pitchFamily="49" charset="-120"/>
            </a:rPr>
            <a:t>27</a:t>
          </a:r>
          <a:r>
            <a:rPr lang="zh-TW" sz="4800" b="0" dirty="0" smtClean="0">
              <a:latin typeface="AR Kaiti Medium Big5" pitchFamily="49" charset="-120"/>
              <a:ea typeface="AR Kaiti Medium Big5" pitchFamily="49" charset="-120"/>
            </a:rPr>
            <a:t>個是耶穌主動行神蹟</a:t>
          </a:r>
          <a:endParaRPr lang="en-US" sz="4800" b="0" dirty="0">
            <a:latin typeface="AR Kaiti Medium Big5" pitchFamily="49" charset="-120"/>
            <a:ea typeface="AR Kaiti Medium Big5" pitchFamily="49" charset="-120"/>
          </a:endParaRPr>
        </a:p>
      </dgm:t>
    </dgm:pt>
    <dgm:pt modelId="{05138FC9-034C-4876-8A20-5AD0131E194F}" type="parTrans" cxnId="{15597DD9-474D-4749-8D5F-8FA65A0A3C54}">
      <dgm:prSet/>
      <dgm:spPr/>
      <dgm:t>
        <a:bodyPr/>
        <a:lstStyle/>
        <a:p>
          <a:endParaRPr lang="en-US" sz="3600">
            <a:latin typeface="AR Kaiti Medium Big5" pitchFamily="49" charset="-120"/>
            <a:ea typeface="AR Kaiti Medium Big5" pitchFamily="49" charset="-120"/>
          </a:endParaRPr>
        </a:p>
      </dgm:t>
    </dgm:pt>
    <dgm:pt modelId="{47872627-3B69-4BE2-9D96-99A7963B6A43}" type="sibTrans" cxnId="{15597DD9-474D-4749-8D5F-8FA65A0A3C54}">
      <dgm:prSet/>
      <dgm:spPr/>
      <dgm:t>
        <a:bodyPr/>
        <a:lstStyle/>
        <a:p>
          <a:endParaRPr lang="en-US" sz="3600">
            <a:latin typeface="AR Kaiti Medium Big5" pitchFamily="49" charset="-120"/>
            <a:ea typeface="AR Kaiti Medium Big5" pitchFamily="49" charset="-120"/>
          </a:endParaRPr>
        </a:p>
      </dgm:t>
    </dgm:pt>
    <dgm:pt modelId="{7260FED0-3341-4F84-95E7-A51A22331999}" type="pres">
      <dgm:prSet presAssocID="{11B9AA27-C909-4918-B5A1-6842202DF9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9E43FF-4DFA-45AE-8F36-94614B26320E}" type="pres">
      <dgm:prSet presAssocID="{207C0E55-7498-47C3-B5A1-A1D61AAA1F81}" presName="boxAndChildren" presStyleCnt="0"/>
      <dgm:spPr/>
    </dgm:pt>
    <dgm:pt modelId="{A80C8082-CB43-44CE-8B35-F750B760608F}" type="pres">
      <dgm:prSet presAssocID="{207C0E55-7498-47C3-B5A1-A1D61AAA1F81}" presName="parentTextBox" presStyleLbl="node1" presStyleIdx="0" presStyleCnt="3"/>
      <dgm:spPr/>
      <dgm:t>
        <a:bodyPr/>
        <a:lstStyle/>
        <a:p>
          <a:endParaRPr lang="en-US"/>
        </a:p>
      </dgm:t>
    </dgm:pt>
    <dgm:pt modelId="{86A9976F-84E5-4739-979E-B218F7BC626C}" type="pres">
      <dgm:prSet presAssocID="{47872627-3B69-4BE2-9D96-99A7963B6A43}" presName="sp" presStyleCnt="0"/>
      <dgm:spPr/>
    </dgm:pt>
    <dgm:pt modelId="{F99DA86E-6F01-416F-81E0-D6AF12B4A65F}" type="pres">
      <dgm:prSet presAssocID="{A6566AFD-E0E0-4B24-A236-6033F497FB02}" presName="arrowAndChildren" presStyleCnt="0"/>
      <dgm:spPr/>
    </dgm:pt>
    <dgm:pt modelId="{85320824-34E9-4270-802F-EFA100AAE1FD}" type="pres">
      <dgm:prSet presAssocID="{A6566AFD-E0E0-4B24-A236-6033F497FB02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83D82C3E-F79C-4703-842B-6D29598BC3D2}" type="pres">
      <dgm:prSet presAssocID="{157B0914-F5C8-467D-934C-0EC3EE9B202D}" presName="sp" presStyleCnt="0"/>
      <dgm:spPr/>
    </dgm:pt>
    <dgm:pt modelId="{81690211-3CF7-4184-AAB9-B17CB24669B4}" type="pres">
      <dgm:prSet presAssocID="{60F8D11D-C43B-4356-8F81-468294545374}" presName="arrowAndChildren" presStyleCnt="0"/>
      <dgm:spPr/>
    </dgm:pt>
    <dgm:pt modelId="{2173ECBD-A8D6-4287-8DDE-A294508A6733}" type="pres">
      <dgm:prSet presAssocID="{60F8D11D-C43B-4356-8F81-468294545374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15597DD9-474D-4749-8D5F-8FA65A0A3C54}" srcId="{11B9AA27-C909-4918-B5A1-6842202DF9BA}" destId="{A6566AFD-E0E0-4B24-A236-6033F497FB02}" srcOrd="1" destOrd="0" parTransId="{05138FC9-034C-4876-8A20-5AD0131E194F}" sibTransId="{47872627-3B69-4BE2-9D96-99A7963B6A43}"/>
    <dgm:cxn modelId="{BF495309-4805-4925-B4B5-7D9580ADB08C}" type="presOf" srcId="{60F8D11D-C43B-4356-8F81-468294545374}" destId="{2173ECBD-A8D6-4287-8DDE-A294508A6733}" srcOrd="0" destOrd="0" presId="urn:microsoft.com/office/officeart/2005/8/layout/process4"/>
    <dgm:cxn modelId="{7ED07689-5405-4278-ABE2-5E278BFAB178}" type="presOf" srcId="{11B9AA27-C909-4918-B5A1-6842202DF9BA}" destId="{7260FED0-3341-4F84-95E7-A51A22331999}" srcOrd="0" destOrd="0" presId="urn:microsoft.com/office/officeart/2005/8/layout/process4"/>
    <dgm:cxn modelId="{A6FDE1C0-C29B-44D8-A651-28330C89D207}" srcId="{11B9AA27-C909-4918-B5A1-6842202DF9BA}" destId="{60F8D11D-C43B-4356-8F81-468294545374}" srcOrd="0" destOrd="0" parTransId="{6A498148-FD11-464C-95AF-8DCE3135D449}" sibTransId="{157B0914-F5C8-467D-934C-0EC3EE9B202D}"/>
    <dgm:cxn modelId="{5E0705FB-9AED-4530-AE5B-D29C70EC57FC}" srcId="{11B9AA27-C909-4918-B5A1-6842202DF9BA}" destId="{207C0E55-7498-47C3-B5A1-A1D61AAA1F81}" srcOrd="2" destOrd="0" parTransId="{73315379-5B44-4774-806F-039FB984FD1F}" sibTransId="{162390F8-F8BE-4A8A-8089-5293EC8110C6}"/>
    <dgm:cxn modelId="{FAB0C07E-DC4B-4D7A-B1F5-168E51488ABF}" type="presOf" srcId="{A6566AFD-E0E0-4B24-A236-6033F497FB02}" destId="{85320824-34E9-4270-802F-EFA100AAE1FD}" srcOrd="0" destOrd="0" presId="urn:microsoft.com/office/officeart/2005/8/layout/process4"/>
    <dgm:cxn modelId="{45B37849-CB8E-4463-A1AF-AB998BD5687E}" type="presOf" srcId="{207C0E55-7498-47C3-B5A1-A1D61AAA1F81}" destId="{A80C8082-CB43-44CE-8B35-F750B760608F}" srcOrd="0" destOrd="0" presId="urn:microsoft.com/office/officeart/2005/8/layout/process4"/>
    <dgm:cxn modelId="{53470E8B-7EEF-4E66-9A3C-86083B90C386}" type="presParOf" srcId="{7260FED0-3341-4F84-95E7-A51A22331999}" destId="{189E43FF-4DFA-45AE-8F36-94614B26320E}" srcOrd="0" destOrd="0" presId="urn:microsoft.com/office/officeart/2005/8/layout/process4"/>
    <dgm:cxn modelId="{5C31C553-3E85-4D86-A751-C63AFB7D74EE}" type="presParOf" srcId="{189E43FF-4DFA-45AE-8F36-94614B26320E}" destId="{A80C8082-CB43-44CE-8B35-F750B760608F}" srcOrd="0" destOrd="0" presId="urn:microsoft.com/office/officeart/2005/8/layout/process4"/>
    <dgm:cxn modelId="{1F516602-29B6-433D-B724-1ABE279BC7C6}" type="presParOf" srcId="{7260FED0-3341-4F84-95E7-A51A22331999}" destId="{86A9976F-84E5-4739-979E-B218F7BC626C}" srcOrd="1" destOrd="0" presId="urn:microsoft.com/office/officeart/2005/8/layout/process4"/>
    <dgm:cxn modelId="{B1000472-FC5B-4CA1-89DF-57AE85D34609}" type="presParOf" srcId="{7260FED0-3341-4F84-95E7-A51A22331999}" destId="{F99DA86E-6F01-416F-81E0-D6AF12B4A65F}" srcOrd="2" destOrd="0" presId="urn:microsoft.com/office/officeart/2005/8/layout/process4"/>
    <dgm:cxn modelId="{AF931DC1-5AF1-4688-9A18-7E72A02D72BD}" type="presParOf" srcId="{F99DA86E-6F01-416F-81E0-D6AF12B4A65F}" destId="{85320824-34E9-4270-802F-EFA100AAE1FD}" srcOrd="0" destOrd="0" presId="urn:microsoft.com/office/officeart/2005/8/layout/process4"/>
    <dgm:cxn modelId="{5926F492-248F-4D07-885A-144F10772B72}" type="presParOf" srcId="{7260FED0-3341-4F84-95E7-A51A22331999}" destId="{83D82C3E-F79C-4703-842B-6D29598BC3D2}" srcOrd="3" destOrd="0" presId="urn:microsoft.com/office/officeart/2005/8/layout/process4"/>
    <dgm:cxn modelId="{94063A35-E638-4AC8-A947-FA24DA268CDA}" type="presParOf" srcId="{7260FED0-3341-4F84-95E7-A51A22331999}" destId="{81690211-3CF7-4184-AAB9-B17CB24669B4}" srcOrd="4" destOrd="0" presId="urn:microsoft.com/office/officeart/2005/8/layout/process4"/>
    <dgm:cxn modelId="{FE80BECD-A95C-42FF-ADFF-E8379232CA29}" type="presParOf" srcId="{81690211-3CF7-4184-AAB9-B17CB24669B4}" destId="{2173ECBD-A8D6-4287-8DDE-A294508A6733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170CF4-FE34-4A9B-A690-3C9A29D705F7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D70FCD-53E5-4740-B6A3-08DB0D4C7964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altLang="zh-TW" sz="4000" b="0" dirty="0" smtClean="0">
              <a:latin typeface="AR Kaiti Medium Big5" pitchFamily="49" charset="-120"/>
              <a:ea typeface="AR Kaiti Medium Big5" pitchFamily="49" charset="-120"/>
            </a:rPr>
            <a:t>4</a:t>
          </a:r>
          <a:r>
            <a:rPr lang="zh-TW" sz="4000" b="0" dirty="0" smtClean="0">
              <a:latin typeface="AR Kaiti Medium Big5" pitchFamily="49" charset="-120"/>
              <a:ea typeface="AR Kaiti Medium Big5" pitchFamily="49" charset="-120"/>
            </a:rPr>
            <a:t>次是個人為</a:t>
          </a:r>
          <a:r>
            <a:rPr lang="zh-TW" altLang="en-US" sz="4000" b="0" dirty="0" smtClean="0">
              <a:latin typeface="AR Kaiti Medium Big5" pitchFamily="49" charset="-120"/>
              <a:ea typeface="AR Kaiti Medium Big5" pitchFamily="49" charset="-120"/>
            </a:rPr>
            <a:t>著自己</a:t>
          </a:r>
          <a:r>
            <a:rPr lang="zh-TW" sz="4000" b="0" dirty="0" smtClean="0">
              <a:latin typeface="AR Kaiti Medium Big5" pitchFamily="49" charset="-120"/>
              <a:ea typeface="AR Kaiti Medium Big5" pitchFamily="49" charset="-120"/>
            </a:rPr>
            <a:t>的需要</a:t>
          </a:r>
          <a:endParaRPr lang="en-US" sz="4000" dirty="0"/>
        </a:p>
      </dgm:t>
    </dgm:pt>
    <dgm:pt modelId="{0A8522D0-BB0F-4C66-B7B5-D490C4353A7D}" type="parTrans" cxnId="{28E3902A-CFFB-4BE8-AF62-1E5BCFA36B2E}">
      <dgm:prSet/>
      <dgm:spPr/>
      <dgm:t>
        <a:bodyPr/>
        <a:lstStyle/>
        <a:p>
          <a:endParaRPr lang="en-US" sz="4000"/>
        </a:p>
      </dgm:t>
    </dgm:pt>
    <dgm:pt modelId="{2ED76D71-C76A-4391-BC13-9EE52564F38C}" type="sibTrans" cxnId="{28E3902A-CFFB-4BE8-AF62-1E5BCFA36B2E}">
      <dgm:prSet/>
      <dgm:spPr/>
      <dgm:t>
        <a:bodyPr/>
        <a:lstStyle/>
        <a:p>
          <a:endParaRPr lang="en-US" sz="4000"/>
        </a:p>
      </dgm:t>
    </dgm:pt>
    <dgm:pt modelId="{27084AD9-FDF1-420C-B6DB-64FE77DFBD96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altLang="zh-TW" sz="4000" b="0" dirty="0" smtClean="0">
              <a:latin typeface="AR Kaiti Medium Big5" pitchFamily="49" charset="-120"/>
              <a:ea typeface="AR Kaiti Medium Big5" pitchFamily="49" charset="-120"/>
            </a:rPr>
            <a:t>4</a:t>
          </a:r>
          <a:r>
            <a:rPr lang="zh-TW" sz="4000" b="0" dirty="0" smtClean="0">
              <a:latin typeface="AR Kaiti Medium Big5" pitchFamily="49" charset="-120"/>
              <a:ea typeface="AR Kaiti Medium Big5" pitchFamily="49" charset="-120"/>
            </a:rPr>
            <a:t>次</a:t>
          </a:r>
          <a:r>
            <a:rPr lang="zh-TW" altLang="en-US" sz="4000" b="0" dirty="0" smtClean="0">
              <a:latin typeface="AR Kaiti Medium Big5" pitchFamily="49" charset="-120"/>
              <a:ea typeface="AR Kaiti Medium Big5" pitchFamily="49" charset="-120"/>
            </a:rPr>
            <a:t>是</a:t>
          </a:r>
          <a:r>
            <a:rPr lang="zh-TW" sz="4000" b="0" dirty="0" smtClean="0">
              <a:latin typeface="AR Kaiti Medium Big5" pitchFamily="49" charset="-120"/>
              <a:ea typeface="AR Kaiti Medium Big5" pitchFamily="49" charset="-120"/>
            </a:rPr>
            <a:t>父母為著孩子的緣故去求耶穌</a:t>
          </a:r>
          <a:endParaRPr lang="en-US" sz="4000" dirty="0"/>
        </a:p>
      </dgm:t>
    </dgm:pt>
    <dgm:pt modelId="{1472761D-DC69-4D21-8944-59C2C6C2D846}" type="parTrans" cxnId="{DD647FBD-22A3-4482-BD49-24B3B9B079BB}">
      <dgm:prSet/>
      <dgm:spPr/>
      <dgm:t>
        <a:bodyPr/>
        <a:lstStyle/>
        <a:p>
          <a:endParaRPr lang="en-US" sz="4000"/>
        </a:p>
      </dgm:t>
    </dgm:pt>
    <dgm:pt modelId="{D08B806F-3481-44B6-95B2-5D717B68E100}" type="sibTrans" cxnId="{DD647FBD-22A3-4482-BD49-24B3B9B079BB}">
      <dgm:prSet/>
      <dgm:spPr/>
      <dgm:t>
        <a:bodyPr/>
        <a:lstStyle/>
        <a:p>
          <a:endParaRPr lang="en-US" sz="4000"/>
        </a:p>
      </dgm:t>
    </dgm:pt>
    <dgm:pt modelId="{06D6B0AD-239D-40BD-879A-4F49F2A2DD80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altLang="zh-TW" sz="4000" b="0" dirty="0" smtClean="0">
              <a:latin typeface="AR Kaiti Medium Big5" pitchFamily="49" charset="-120"/>
              <a:ea typeface="AR Kaiti Medium Big5" pitchFamily="49" charset="-120"/>
            </a:rPr>
            <a:t>1</a:t>
          </a:r>
          <a:r>
            <a:rPr lang="zh-TW" sz="4000" b="0" dirty="0" smtClean="0">
              <a:latin typeface="AR Kaiti Medium Big5" pitchFamily="49" charset="-120"/>
              <a:ea typeface="AR Kaiti Medium Big5" pitchFamily="49" charset="-120"/>
            </a:rPr>
            <a:t>次是馬大和馬利亞為著拉撒路</a:t>
          </a:r>
          <a:endParaRPr lang="en-US" sz="4000" dirty="0"/>
        </a:p>
      </dgm:t>
    </dgm:pt>
    <dgm:pt modelId="{4B31BFFB-A3A5-4A67-9C37-573EB75D1518}" type="parTrans" cxnId="{80790C6C-9A48-4DF0-A554-25A28A55FBFB}">
      <dgm:prSet/>
      <dgm:spPr/>
      <dgm:t>
        <a:bodyPr/>
        <a:lstStyle/>
        <a:p>
          <a:endParaRPr lang="en-US" sz="4000"/>
        </a:p>
      </dgm:t>
    </dgm:pt>
    <dgm:pt modelId="{2917395A-6AF0-4C20-BD20-B0C9F0EB405C}" type="sibTrans" cxnId="{80790C6C-9A48-4DF0-A554-25A28A55FBFB}">
      <dgm:prSet/>
      <dgm:spPr/>
      <dgm:t>
        <a:bodyPr/>
        <a:lstStyle/>
        <a:p>
          <a:endParaRPr lang="en-US" sz="4000"/>
        </a:p>
      </dgm:t>
    </dgm:pt>
    <dgm:pt modelId="{292C3FD8-3AF0-4304-A335-78566AA45429}">
      <dgm:prSet custT="1"/>
      <dgm:spPr>
        <a:solidFill>
          <a:srgbClr val="C00000"/>
        </a:solidFill>
      </dgm:spPr>
      <dgm:t>
        <a:bodyPr/>
        <a:lstStyle/>
        <a:p>
          <a:r>
            <a:rPr lang="zh-TW" sz="4000" b="0" dirty="0" smtClean="0">
              <a:latin typeface="AR Kaiti Medium Big5" pitchFamily="49" charset="-120"/>
              <a:ea typeface="AR Kaiti Medium Big5" pitchFamily="49" charset="-120"/>
            </a:rPr>
            <a:t>百夫長</a:t>
          </a:r>
          <a:r>
            <a:rPr lang="zh-TW" altLang="en-US" sz="4000" b="0" dirty="0" smtClean="0">
              <a:latin typeface="AR Kaiti Medium Big5" pitchFamily="49" charset="-120"/>
              <a:ea typeface="AR Kaiti Medium Big5" pitchFamily="49" charset="-120"/>
            </a:rPr>
            <a:t>託人</a:t>
          </a:r>
          <a:r>
            <a:rPr lang="zh-TW" sz="4000" b="0" dirty="0" smtClean="0">
              <a:latin typeface="AR Kaiti Medium Big5" pitchFamily="49" charset="-120"/>
              <a:ea typeface="AR Kaiti Medium Big5" pitchFamily="49" charset="-120"/>
            </a:rPr>
            <a:t>求耶穌醫治一個奴隸</a:t>
          </a:r>
          <a:endParaRPr lang="en-US" sz="4000" b="0" dirty="0">
            <a:latin typeface="AR Kaiti Medium Big5" pitchFamily="49" charset="-120"/>
            <a:ea typeface="AR Kaiti Medium Big5" pitchFamily="49" charset="-120"/>
          </a:endParaRPr>
        </a:p>
      </dgm:t>
    </dgm:pt>
    <dgm:pt modelId="{54AF3307-0AD7-42F9-8430-8CD443826BB4}" type="parTrans" cxnId="{F0E87639-DB83-49AA-AFE2-FCE769D40C07}">
      <dgm:prSet/>
      <dgm:spPr/>
      <dgm:t>
        <a:bodyPr/>
        <a:lstStyle/>
        <a:p>
          <a:endParaRPr lang="en-US" sz="4000"/>
        </a:p>
      </dgm:t>
    </dgm:pt>
    <dgm:pt modelId="{9CE606BF-6DD7-43FE-9037-12CB3E78902B}" type="sibTrans" cxnId="{F0E87639-DB83-49AA-AFE2-FCE769D40C07}">
      <dgm:prSet/>
      <dgm:spPr/>
      <dgm:t>
        <a:bodyPr/>
        <a:lstStyle/>
        <a:p>
          <a:endParaRPr lang="en-US" sz="4000"/>
        </a:p>
      </dgm:t>
    </dgm:pt>
    <dgm:pt modelId="{386D6A65-197D-4C47-B909-01D63551AE8E}" type="pres">
      <dgm:prSet presAssocID="{F8170CF4-FE34-4A9B-A690-3C9A29D705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ED8BDA-AC1A-4981-B947-12A54B41ED07}" type="pres">
      <dgm:prSet presAssocID="{292C3FD8-3AF0-4304-A335-78566AA45429}" presName="boxAndChildren" presStyleCnt="0"/>
      <dgm:spPr/>
    </dgm:pt>
    <dgm:pt modelId="{7F206A35-A4AB-486D-B551-D5A9360ADDBB}" type="pres">
      <dgm:prSet presAssocID="{292C3FD8-3AF0-4304-A335-78566AA45429}" presName="parentTextBox" presStyleLbl="node1" presStyleIdx="0" presStyleCnt="4"/>
      <dgm:spPr/>
      <dgm:t>
        <a:bodyPr/>
        <a:lstStyle/>
        <a:p>
          <a:endParaRPr lang="en-US"/>
        </a:p>
      </dgm:t>
    </dgm:pt>
    <dgm:pt modelId="{4092BD10-724E-4C7D-B9DE-F1FF27DFE843}" type="pres">
      <dgm:prSet presAssocID="{2917395A-6AF0-4C20-BD20-B0C9F0EB405C}" presName="sp" presStyleCnt="0"/>
      <dgm:spPr/>
    </dgm:pt>
    <dgm:pt modelId="{B6AA4C9E-0762-42BC-836F-4F7A8B27DCB0}" type="pres">
      <dgm:prSet presAssocID="{06D6B0AD-239D-40BD-879A-4F49F2A2DD80}" presName="arrowAndChildren" presStyleCnt="0"/>
      <dgm:spPr/>
    </dgm:pt>
    <dgm:pt modelId="{804087D9-016F-46D6-9AD8-96873F621FAD}" type="pres">
      <dgm:prSet presAssocID="{06D6B0AD-239D-40BD-879A-4F49F2A2DD80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4D4CD493-A2EE-4AC1-804A-2EE2990DC89E}" type="pres">
      <dgm:prSet presAssocID="{D08B806F-3481-44B6-95B2-5D717B68E100}" presName="sp" presStyleCnt="0"/>
      <dgm:spPr/>
    </dgm:pt>
    <dgm:pt modelId="{8434A310-1FF3-40F6-8BEF-6665924EEBCC}" type="pres">
      <dgm:prSet presAssocID="{27084AD9-FDF1-420C-B6DB-64FE77DFBD96}" presName="arrowAndChildren" presStyleCnt="0"/>
      <dgm:spPr/>
    </dgm:pt>
    <dgm:pt modelId="{D4636F6A-43E3-4504-A5CB-2FE27A3FD6FC}" type="pres">
      <dgm:prSet presAssocID="{27084AD9-FDF1-420C-B6DB-64FE77DFBD96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7409B0C0-532F-4F73-B37C-A14E815849DF}" type="pres">
      <dgm:prSet presAssocID="{2ED76D71-C76A-4391-BC13-9EE52564F38C}" presName="sp" presStyleCnt="0"/>
      <dgm:spPr/>
    </dgm:pt>
    <dgm:pt modelId="{DCAB7109-724B-48E5-9D9A-6E16A3B5C470}" type="pres">
      <dgm:prSet presAssocID="{F8D70FCD-53E5-4740-B6A3-08DB0D4C7964}" presName="arrowAndChildren" presStyleCnt="0"/>
      <dgm:spPr/>
    </dgm:pt>
    <dgm:pt modelId="{7F16EAE8-CBC7-43FA-9C9E-E36E6CCA4528}" type="pres">
      <dgm:prSet presAssocID="{F8D70FCD-53E5-4740-B6A3-08DB0D4C7964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DD647FBD-22A3-4482-BD49-24B3B9B079BB}" srcId="{F8170CF4-FE34-4A9B-A690-3C9A29D705F7}" destId="{27084AD9-FDF1-420C-B6DB-64FE77DFBD96}" srcOrd="1" destOrd="0" parTransId="{1472761D-DC69-4D21-8944-59C2C6C2D846}" sibTransId="{D08B806F-3481-44B6-95B2-5D717B68E100}"/>
    <dgm:cxn modelId="{F768273E-1E4A-4FF1-8F14-1F3F2B47ADB4}" type="presOf" srcId="{292C3FD8-3AF0-4304-A335-78566AA45429}" destId="{7F206A35-A4AB-486D-B551-D5A9360ADDBB}" srcOrd="0" destOrd="0" presId="urn:microsoft.com/office/officeart/2005/8/layout/process4"/>
    <dgm:cxn modelId="{28E3902A-CFFB-4BE8-AF62-1E5BCFA36B2E}" srcId="{F8170CF4-FE34-4A9B-A690-3C9A29D705F7}" destId="{F8D70FCD-53E5-4740-B6A3-08DB0D4C7964}" srcOrd="0" destOrd="0" parTransId="{0A8522D0-BB0F-4C66-B7B5-D490C4353A7D}" sibTransId="{2ED76D71-C76A-4391-BC13-9EE52564F38C}"/>
    <dgm:cxn modelId="{36074EB9-8B3C-4110-969B-8D946387D5A3}" type="presOf" srcId="{F8170CF4-FE34-4A9B-A690-3C9A29D705F7}" destId="{386D6A65-197D-4C47-B909-01D63551AE8E}" srcOrd="0" destOrd="0" presId="urn:microsoft.com/office/officeart/2005/8/layout/process4"/>
    <dgm:cxn modelId="{82BC68F9-0486-4181-8035-5B75C973117D}" type="presOf" srcId="{06D6B0AD-239D-40BD-879A-4F49F2A2DD80}" destId="{804087D9-016F-46D6-9AD8-96873F621FAD}" srcOrd="0" destOrd="0" presId="urn:microsoft.com/office/officeart/2005/8/layout/process4"/>
    <dgm:cxn modelId="{80790C6C-9A48-4DF0-A554-25A28A55FBFB}" srcId="{F8170CF4-FE34-4A9B-A690-3C9A29D705F7}" destId="{06D6B0AD-239D-40BD-879A-4F49F2A2DD80}" srcOrd="2" destOrd="0" parTransId="{4B31BFFB-A3A5-4A67-9C37-573EB75D1518}" sibTransId="{2917395A-6AF0-4C20-BD20-B0C9F0EB405C}"/>
    <dgm:cxn modelId="{1D69D956-02CF-450B-895B-2BF98E5EC9E5}" type="presOf" srcId="{27084AD9-FDF1-420C-B6DB-64FE77DFBD96}" destId="{D4636F6A-43E3-4504-A5CB-2FE27A3FD6FC}" srcOrd="0" destOrd="0" presId="urn:microsoft.com/office/officeart/2005/8/layout/process4"/>
    <dgm:cxn modelId="{F0E87639-DB83-49AA-AFE2-FCE769D40C07}" srcId="{F8170CF4-FE34-4A9B-A690-3C9A29D705F7}" destId="{292C3FD8-3AF0-4304-A335-78566AA45429}" srcOrd="3" destOrd="0" parTransId="{54AF3307-0AD7-42F9-8430-8CD443826BB4}" sibTransId="{9CE606BF-6DD7-43FE-9037-12CB3E78902B}"/>
    <dgm:cxn modelId="{49AD0185-CCEC-4853-9316-F3206DC16215}" type="presOf" srcId="{F8D70FCD-53E5-4740-B6A3-08DB0D4C7964}" destId="{7F16EAE8-CBC7-43FA-9C9E-E36E6CCA4528}" srcOrd="0" destOrd="0" presId="urn:microsoft.com/office/officeart/2005/8/layout/process4"/>
    <dgm:cxn modelId="{15A695EF-D5EA-4C9E-AE16-F5EB249AD896}" type="presParOf" srcId="{386D6A65-197D-4C47-B909-01D63551AE8E}" destId="{00ED8BDA-AC1A-4981-B947-12A54B41ED07}" srcOrd="0" destOrd="0" presId="urn:microsoft.com/office/officeart/2005/8/layout/process4"/>
    <dgm:cxn modelId="{1C1504E1-1A6C-454C-A868-A3FBD10DB5E0}" type="presParOf" srcId="{00ED8BDA-AC1A-4981-B947-12A54B41ED07}" destId="{7F206A35-A4AB-486D-B551-D5A9360ADDBB}" srcOrd="0" destOrd="0" presId="urn:microsoft.com/office/officeart/2005/8/layout/process4"/>
    <dgm:cxn modelId="{C613E527-2425-4CF1-97A6-5B38AE2409AC}" type="presParOf" srcId="{386D6A65-197D-4C47-B909-01D63551AE8E}" destId="{4092BD10-724E-4C7D-B9DE-F1FF27DFE843}" srcOrd="1" destOrd="0" presId="urn:microsoft.com/office/officeart/2005/8/layout/process4"/>
    <dgm:cxn modelId="{2F9DB74D-FCF8-4F0D-9881-766D9E3F431E}" type="presParOf" srcId="{386D6A65-197D-4C47-B909-01D63551AE8E}" destId="{B6AA4C9E-0762-42BC-836F-4F7A8B27DCB0}" srcOrd="2" destOrd="0" presId="urn:microsoft.com/office/officeart/2005/8/layout/process4"/>
    <dgm:cxn modelId="{728B7E16-DD04-4A17-A577-AE635AF59C75}" type="presParOf" srcId="{B6AA4C9E-0762-42BC-836F-4F7A8B27DCB0}" destId="{804087D9-016F-46D6-9AD8-96873F621FAD}" srcOrd="0" destOrd="0" presId="urn:microsoft.com/office/officeart/2005/8/layout/process4"/>
    <dgm:cxn modelId="{AF3A6764-2A54-409B-9474-F2A813FF141A}" type="presParOf" srcId="{386D6A65-197D-4C47-B909-01D63551AE8E}" destId="{4D4CD493-A2EE-4AC1-804A-2EE2990DC89E}" srcOrd="3" destOrd="0" presId="urn:microsoft.com/office/officeart/2005/8/layout/process4"/>
    <dgm:cxn modelId="{0A6ED5CF-2807-449A-932A-613EE275D669}" type="presParOf" srcId="{386D6A65-197D-4C47-B909-01D63551AE8E}" destId="{8434A310-1FF3-40F6-8BEF-6665924EEBCC}" srcOrd="4" destOrd="0" presId="urn:microsoft.com/office/officeart/2005/8/layout/process4"/>
    <dgm:cxn modelId="{6A325125-F7DB-45B2-A9E2-6AF4E51D522C}" type="presParOf" srcId="{8434A310-1FF3-40F6-8BEF-6665924EEBCC}" destId="{D4636F6A-43E3-4504-A5CB-2FE27A3FD6FC}" srcOrd="0" destOrd="0" presId="urn:microsoft.com/office/officeart/2005/8/layout/process4"/>
    <dgm:cxn modelId="{50867B97-CB47-4801-AD29-07D979F8EEFC}" type="presParOf" srcId="{386D6A65-197D-4C47-B909-01D63551AE8E}" destId="{7409B0C0-532F-4F73-B37C-A14E815849DF}" srcOrd="5" destOrd="0" presId="urn:microsoft.com/office/officeart/2005/8/layout/process4"/>
    <dgm:cxn modelId="{7ECCD27D-1A91-4210-B51C-E6ABDD5F20A9}" type="presParOf" srcId="{386D6A65-197D-4C47-B909-01D63551AE8E}" destId="{DCAB7109-724B-48E5-9D9A-6E16A3B5C470}" srcOrd="6" destOrd="0" presId="urn:microsoft.com/office/officeart/2005/8/layout/process4"/>
    <dgm:cxn modelId="{018AA8A1-DB6E-4E94-93B4-9F370E7EB039}" type="presParOf" srcId="{DCAB7109-724B-48E5-9D9A-6E16A3B5C470}" destId="{7F16EAE8-CBC7-43FA-9C9E-E36E6CCA452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D32A06-6389-48BD-A594-210AF0853C21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D1FFB8B-69BD-4C9A-86EF-C646C71ACAB6}">
      <dgm:prSet phldrT="[Text]" custT="1"/>
      <dgm:spPr>
        <a:solidFill>
          <a:srgbClr val="7030A0"/>
        </a:solidFill>
      </dgm:spPr>
      <dgm:t>
        <a:bodyPr/>
        <a:lstStyle/>
        <a:p>
          <a:r>
            <a:rPr lang="zh-TW" sz="36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小隊</a:t>
          </a:r>
          <a:r>
            <a:rPr lang="zh-TW" altLang="en-US" sz="36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（十夫長）</a:t>
          </a:r>
          <a:endParaRPr lang="en-US" sz="3600" b="1" dirty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DAC8F105-5F45-45F3-93BA-62AFDDDD294F}" type="parTrans" cxnId="{C521D1D7-7992-4FF2-A1C8-3C2650DBD26A}">
      <dgm:prSet/>
      <dgm:spPr/>
      <dgm:t>
        <a:bodyPr/>
        <a:lstStyle/>
        <a:p>
          <a:endParaRPr lang="en-US" sz="3200" b="1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0380E9E0-8647-4056-800B-9A197CB1A8FC}" type="sibTrans" cxnId="{C521D1D7-7992-4FF2-A1C8-3C2650DBD26A}">
      <dgm:prSet/>
      <dgm:spPr/>
      <dgm:t>
        <a:bodyPr/>
        <a:lstStyle/>
        <a:p>
          <a:endParaRPr lang="en-US" sz="3200" b="1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56534EAD-07E6-4ECC-8770-4EDAF1CAA10D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zh-TW" sz="36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百人隊</a:t>
          </a:r>
          <a:r>
            <a:rPr lang="zh-TW" altLang="en-US" sz="36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（百夫長）</a:t>
          </a:r>
          <a:endParaRPr lang="en-US" sz="3600" b="1" dirty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8DF303CB-2F4F-4F7F-A367-3ECC1CA27C43}" type="parTrans" cxnId="{0AEA0873-507C-4282-AF3A-7338CCF35C45}">
      <dgm:prSet/>
      <dgm:spPr/>
      <dgm:t>
        <a:bodyPr/>
        <a:lstStyle/>
        <a:p>
          <a:endParaRPr lang="en-US" sz="3200" b="1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53E67FAB-E5C7-4067-A9D2-1C4E75BC157E}" type="sibTrans" cxnId="{0AEA0873-507C-4282-AF3A-7338CCF35C45}">
      <dgm:prSet/>
      <dgm:spPr/>
      <dgm:t>
        <a:bodyPr/>
        <a:lstStyle/>
        <a:p>
          <a:endParaRPr lang="en-US" sz="3200" b="1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4E4BD3C5-F6CA-4F3F-9A86-C7A94F1905F1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zh-TW" sz="36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中隊</a:t>
          </a:r>
          <a:r>
            <a:rPr lang="zh-TW" altLang="en-US" sz="36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（資深百夫長）</a:t>
          </a:r>
          <a:endParaRPr lang="en-US" sz="3600" b="1" dirty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C3645517-61B3-4893-BCF5-8864692BB8B0}" type="parTrans" cxnId="{92D3E344-4C51-4FAF-9B9B-2F93165D9628}">
      <dgm:prSet/>
      <dgm:spPr/>
      <dgm:t>
        <a:bodyPr/>
        <a:lstStyle/>
        <a:p>
          <a:endParaRPr lang="en-US" sz="3200" b="1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31ECB44A-0850-4D54-AA74-DCF449AC76D3}" type="sibTrans" cxnId="{92D3E344-4C51-4FAF-9B9B-2F93165D9628}">
      <dgm:prSet/>
      <dgm:spPr/>
      <dgm:t>
        <a:bodyPr/>
        <a:lstStyle/>
        <a:p>
          <a:endParaRPr lang="en-US" sz="3200" b="1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D3AE0DF0-C1BF-40CC-8F49-099270F14A35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zh-TW" sz="36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大隊</a:t>
          </a:r>
          <a:r>
            <a:rPr lang="zh-TW" altLang="en-US" sz="36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（高級百夫長）</a:t>
          </a:r>
          <a:endParaRPr lang="en-US" sz="3600" b="1" dirty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0FFE950E-6883-43BB-AD6A-FC9F95BC0986}" type="parTrans" cxnId="{9B9966E3-6FE7-4D3B-86A0-495A613CF277}">
      <dgm:prSet/>
      <dgm:spPr/>
      <dgm:t>
        <a:bodyPr/>
        <a:lstStyle/>
        <a:p>
          <a:endParaRPr lang="en-US" sz="3200" b="1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2A74ECCE-459C-4AD7-9D78-8B42E01A4AA6}" type="sibTrans" cxnId="{9B9966E3-6FE7-4D3B-86A0-495A613CF277}">
      <dgm:prSet/>
      <dgm:spPr/>
      <dgm:t>
        <a:bodyPr/>
        <a:lstStyle/>
        <a:p>
          <a:endParaRPr lang="en-US" sz="3200" b="1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55CE0D33-9784-43C3-9946-969C2AAD0539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zh-TW" sz="32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羅馬軍團第一步兵大隊</a:t>
          </a:r>
          <a:endParaRPr lang="en-US" altLang="zh-TW" sz="3200" b="1" dirty="0" smtClean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  <a:p>
          <a:r>
            <a:rPr lang="zh-TW" altLang="en-US" sz="32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（首席百夫長）</a:t>
          </a:r>
          <a:endParaRPr lang="en-US" sz="3200" b="1" dirty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2988A0FB-1C35-4085-ACBA-DFE6913E85F9}" type="parTrans" cxnId="{0BDDE97B-4958-4A3F-AF13-19D8AE406565}">
      <dgm:prSet/>
      <dgm:spPr/>
      <dgm:t>
        <a:bodyPr/>
        <a:lstStyle/>
        <a:p>
          <a:endParaRPr lang="en-US" sz="3200" b="1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395E3F0B-22C3-4F9C-9A0C-85FD73E8BD32}" type="sibTrans" cxnId="{0BDDE97B-4958-4A3F-AF13-19D8AE406565}">
      <dgm:prSet/>
      <dgm:spPr/>
      <dgm:t>
        <a:bodyPr/>
        <a:lstStyle/>
        <a:p>
          <a:endParaRPr lang="en-US" sz="3200" b="1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854FA860-8360-4D27-8395-453D90BB47A9}" type="pres">
      <dgm:prSet presAssocID="{91D32A06-6389-48BD-A594-210AF0853C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DE3B7B-1999-4E37-8010-BA43A9118894}" type="pres">
      <dgm:prSet presAssocID="{55CE0D33-9784-43C3-9946-969C2AAD0539}" presName="boxAndChildren" presStyleCnt="0"/>
      <dgm:spPr/>
    </dgm:pt>
    <dgm:pt modelId="{F40A879B-B5DC-478E-AD89-B640AFC747F1}" type="pres">
      <dgm:prSet presAssocID="{55CE0D33-9784-43C3-9946-969C2AAD0539}" presName="parentTextBox" presStyleLbl="node1" presStyleIdx="0" presStyleCnt="5" custScaleY="182432"/>
      <dgm:spPr/>
      <dgm:t>
        <a:bodyPr/>
        <a:lstStyle/>
        <a:p>
          <a:endParaRPr lang="en-US"/>
        </a:p>
      </dgm:t>
    </dgm:pt>
    <dgm:pt modelId="{9FAB400F-B77E-49E7-AB6C-5E9343877A16}" type="pres">
      <dgm:prSet presAssocID="{2A74ECCE-459C-4AD7-9D78-8B42E01A4AA6}" presName="sp" presStyleCnt="0"/>
      <dgm:spPr/>
    </dgm:pt>
    <dgm:pt modelId="{531F2C93-C6EE-427E-BF5F-1B66B39A2B62}" type="pres">
      <dgm:prSet presAssocID="{D3AE0DF0-C1BF-40CC-8F49-099270F14A35}" presName="arrowAndChildren" presStyleCnt="0"/>
      <dgm:spPr/>
    </dgm:pt>
    <dgm:pt modelId="{A160524B-849B-4AB2-B345-A18DDBF63692}" type="pres">
      <dgm:prSet presAssocID="{D3AE0DF0-C1BF-40CC-8F49-099270F14A35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82EA166E-7449-49C7-BD0E-3CFA8DB08029}" type="pres">
      <dgm:prSet presAssocID="{31ECB44A-0850-4D54-AA74-DCF449AC76D3}" presName="sp" presStyleCnt="0"/>
      <dgm:spPr/>
    </dgm:pt>
    <dgm:pt modelId="{1F18C34A-5ADA-44C1-9844-54EA99811A5E}" type="pres">
      <dgm:prSet presAssocID="{4E4BD3C5-F6CA-4F3F-9A86-C7A94F1905F1}" presName="arrowAndChildren" presStyleCnt="0"/>
      <dgm:spPr/>
    </dgm:pt>
    <dgm:pt modelId="{C92A2DF3-E833-41A8-B8A0-7D37CEEF692C}" type="pres">
      <dgm:prSet presAssocID="{4E4BD3C5-F6CA-4F3F-9A86-C7A94F1905F1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05FE9333-6815-48B3-819C-A5908DD2EF4E}" type="pres">
      <dgm:prSet presAssocID="{53E67FAB-E5C7-4067-A9D2-1C4E75BC157E}" presName="sp" presStyleCnt="0"/>
      <dgm:spPr/>
    </dgm:pt>
    <dgm:pt modelId="{05DD93BC-BC9F-40A1-8F4A-F46B43AA9329}" type="pres">
      <dgm:prSet presAssocID="{56534EAD-07E6-4ECC-8770-4EDAF1CAA10D}" presName="arrowAndChildren" presStyleCnt="0"/>
      <dgm:spPr/>
    </dgm:pt>
    <dgm:pt modelId="{D59BC335-94CF-4BE6-905A-16C450CA53BE}" type="pres">
      <dgm:prSet presAssocID="{56534EAD-07E6-4ECC-8770-4EDAF1CAA10D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3FA0EC46-360C-4895-92E5-6C92A65C2227}" type="pres">
      <dgm:prSet presAssocID="{0380E9E0-8647-4056-800B-9A197CB1A8FC}" presName="sp" presStyleCnt="0"/>
      <dgm:spPr/>
    </dgm:pt>
    <dgm:pt modelId="{CCF961B9-DDA9-4D0D-A89F-4D15830D7060}" type="pres">
      <dgm:prSet presAssocID="{0D1FFB8B-69BD-4C9A-86EF-C646C71ACAB6}" presName="arrowAndChildren" presStyleCnt="0"/>
      <dgm:spPr/>
    </dgm:pt>
    <dgm:pt modelId="{B26662DD-65C5-443D-8FA6-AB67C2A794D7}" type="pres">
      <dgm:prSet presAssocID="{0D1FFB8B-69BD-4C9A-86EF-C646C71ACAB6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B8BA8990-48DC-4D40-B812-1C5C12383660}" type="presOf" srcId="{91D32A06-6389-48BD-A594-210AF0853C21}" destId="{854FA860-8360-4D27-8395-453D90BB47A9}" srcOrd="0" destOrd="0" presId="urn:microsoft.com/office/officeart/2005/8/layout/process4"/>
    <dgm:cxn modelId="{756FC9A6-C430-4B7C-9261-E50AEA72C874}" type="presOf" srcId="{56534EAD-07E6-4ECC-8770-4EDAF1CAA10D}" destId="{D59BC335-94CF-4BE6-905A-16C450CA53BE}" srcOrd="0" destOrd="0" presId="urn:microsoft.com/office/officeart/2005/8/layout/process4"/>
    <dgm:cxn modelId="{0E570DE1-52E6-4CF4-A836-2D6F33818821}" type="presOf" srcId="{0D1FFB8B-69BD-4C9A-86EF-C646C71ACAB6}" destId="{B26662DD-65C5-443D-8FA6-AB67C2A794D7}" srcOrd="0" destOrd="0" presId="urn:microsoft.com/office/officeart/2005/8/layout/process4"/>
    <dgm:cxn modelId="{0AEA0873-507C-4282-AF3A-7338CCF35C45}" srcId="{91D32A06-6389-48BD-A594-210AF0853C21}" destId="{56534EAD-07E6-4ECC-8770-4EDAF1CAA10D}" srcOrd="1" destOrd="0" parTransId="{8DF303CB-2F4F-4F7F-A367-3ECC1CA27C43}" sibTransId="{53E67FAB-E5C7-4067-A9D2-1C4E75BC157E}"/>
    <dgm:cxn modelId="{481E9E89-C71F-43FB-BFB6-A8A7AC713D48}" type="presOf" srcId="{4E4BD3C5-F6CA-4F3F-9A86-C7A94F1905F1}" destId="{C92A2DF3-E833-41A8-B8A0-7D37CEEF692C}" srcOrd="0" destOrd="0" presId="urn:microsoft.com/office/officeart/2005/8/layout/process4"/>
    <dgm:cxn modelId="{0F5BD772-FD4E-49CC-83C1-5141591F7966}" type="presOf" srcId="{55CE0D33-9784-43C3-9946-969C2AAD0539}" destId="{F40A879B-B5DC-478E-AD89-B640AFC747F1}" srcOrd="0" destOrd="0" presId="urn:microsoft.com/office/officeart/2005/8/layout/process4"/>
    <dgm:cxn modelId="{207C9AAA-4871-4F63-A972-6F42E195AF0E}" type="presOf" srcId="{D3AE0DF0-C1BF-40CC-8F49-099270F14A35}" destId="{A160524B-849B-4AB2-B345-A18DDBF63692}" srcOrd="0" destOrd="0" presId="urn:microsoft.com/office/officeart/2005/8/layout/process4"/>
    <dgm:cxn modelId="{92D3E344-4C51-4FAF-9B9B-2F93165D9628}" srcId="{91D32A06-6389-48BD-A594-210AF0853C21}" destId="{4E4BD3C5-F6CA-4F3F-9A86-C7A94F1905F1}" srcOrd="2" destOrd="0" parTransId="{C3645517-61B3-4893-BCF5-8864692BB8B0}" sibTransId="{31ECB44A-0850-4D54-AA74-DCF449AC76D3}"/>
    <dgm:cxn modelId="{0BDDE97B-4958-4A3F-AF13-19D8AE406565}" srcId="{91D32A06-6389-48BD-A594-210AF0853C21}" destId="{55CE0D33-9784-43C3-9946-969C2AAD0539}" srcOrd="4" destOrd="0" parTransId="{2988A0FB-1C35-4085-ACBA-DFE6913E85F9}" sibTransId="{395E3F0B-22C3-4F9C-9A0C-85FD73E8BD32}"/>
    <dgm:cxn modelId="{C521D1D7-7992-4FF2-A1C8-3C2650DBD26A}" srcId="{91D32A06-6389-48BD-A594-210AF0853C21}" destId="{0D1FFB8B-69BD-4C9A-86EF-C646C71ACAB6}" srcOrd="0" destOrd="0" parTransId="{DAC8F105-5F45-45F3-93BA-62AFDDDD294F}" sibTransId="{0380E9E0-8647-4056-800B-9A197CB1A8FC}"/>
    <dgm:cxn modelId="{9B9966E3-6FE7-4D3B-86A0-495A613CF277}" srcId="{91D32A06-6389-48BD-A594-210AF0853C21}" destId="{D3AE0DF0-C1BF-40CC-8F49-099270F14A35}" srcOrd="3" destOrd="0" parTransId="{0FFE950E-6883-43BB-AD6A-FC9F95BC0986}" sibTransId="{2A74ECCE-459C-4AD7-9D78-8B42E01A4AA6}"/>
    <dgm:cxn modelId="{8EE0EF45-4A1F-411B-9D53-F80CA05ADD9D}" type="presParOf" srcId="{854FA860-8360-4D27-8395-453D90BB47A9}" destId="{F1DE3B7B-1999-4E37-8010-BA43A9118894}" srcOrd="0" destOrd="0" presId="urn:microsoft.com/office/officeart/2005/8/layout/process4"/>
    <dgm:cxn modelId="{D1D7E727-0319-4865-812A-327BA07CAC07}" type="presParOf" srcId="{F1DE3B7B-1999-4E37-8010-BA43A9118894}" destId="{F40A879B-B5DC-478E-AD89-B640AFC747F1}" srcOrd="0" destOrd="0" presId="urn:microsoft.com/office/officeart/2005/8/layout/process4"/>
    <dgm:cxn modelId="{698E323E-48B4-4A2B-B755-6C159F27D1DC}" type="presParOf" srcId="{854FA860-8360-4D27-8395-453D90BB47A9}" destId="{9FAB400F-B77E-49E7-AB6C-5E9343877A16}" srcOrd="1" destOrd="0" presId="urn:microsoft.com/office/officeart/2005/8/layout/process4"/>
    <dgm:cxn modelId="{D7F49ED2-05A0-4687-A265-CBF4A5292E5A}" type="presParOf" srcId="{854FA860-8360-4D27-8395-453D90BB47A9}" destId="{531F2C93-C6EE-427E-BF5F-1B66B39A2B62}" srcOrd="2" destOrd="0" presId="urn:microsoft.com/office/officeart/2005/8/layout/process4"/>
    <dgm:cxn modelId="{47F432E2-CAD4-428B-8DD9-FAB36543243B}" type="presParOf" srcId="{531F2C93-C6EE-427E-BF5F-1B66B39A2B62}" destId="{A160524B-849B-4AB2-B345-A18DDBF63692}" srcOrd="0" destOrd="0" presId="urn:microsoft.com/office/officeart/2005/8/layout/process4"/>
    <dgm:cxn modelId="{6A0316F9-0467-4175-A0CF-ADC1621F7CFF}" type="presParOf" srcId="{854FA860-8360-4D27-8395-453D90BB47A9}" destId="{82EA166E-7449-49C7-BD0E-3CFA8DB08029}" srcOrd="3" destOrd="0" presId="urn:microsoft.com/office/officeart/2005/8/layout/process4"/>
    <dgm:cxn modelId="{99FB7DEC-81BA-4C14-8FED-B988FF3578CF}" type="presParOf" srcId="{854FA860-8360-4D27-8395-453D90BB47A9}" destId="{1F18C34A-5ADA-44C1-9844-54EA99811A5E}" srcOrd="4" destOrd="0" presId="urn:microsoft.com/office/officeart/2005/8/layout/process4"/>
    <dgm:cxn modelId="{0284A01A-5B06-4722-8677-347EC7E312E2}" type="presParOf" srcId="{1F18C34A-5ADA-44C1-9844-54EA99811A5E}" destId="{C92A2DF3-E833-41A8-B8A0-7D37CEEF692C}" srcOrd="0" destOrd="0" presId="urn:microsoft.com/office/officeart/2005/8/layout/process4"/>
    <dgm:cxn modelId="{8A3AD1B6-0806-49D7-8A6B-7AD5BCD5FB64}" type="presParOf" srcId="{854FA860-8360-4D27-8395-453D90BB47A9}" destId="{05FE9333-6815-48B3-819C-A5908DD2EF4E}" srcOrd="5" destOrd="0" presId="urn:microsoft.com/office/officeart/2005/8/layout/process4"/>
    <dgm:cxn modelId="{8868424C-19AE-4988-BD00-F4D655BA3367}" type="presParOf" srcId="{854FA860-8360-4D27-8395-453D90BB47A9}" destId="{05DD93BC-BC9F-40A1-8F4A-F46B43AA9329}" srcOrd="6" destOrd="0" presId="urn:microsoft.com/office/officeart/2005/8/layout/process4"/>
    <dgm:cxn modelId="{03DBEB8D-A3EC-4D0E-A3B3-AEEAB06FC75E}" type="presParOf" srcId="{05DD93BC-BC9F-40A1-8F4A-F46B43AA9329}" destId="{D59BC335-94CF-4BE6-905A-16C450CA53BE}" srcOrd="0" destOrd="0" presId="urn:microsoft.com/office/officeart/2005/8/layout/process4"/>
    <dgm:cxn modelId="{BB62EDFC-31DE-47D6-869A-EE07071E7C54}" type="presParOf" srcId="{854FA860-8360-4D27-8395-453D90BB47A9}" destId="{3FA0EC46-360C-4895-92E5-6C92A65C2227}" srcOrd="7" destOrd="0" presId="urn:microsoft.com/office/officeart/2005/8/layout/process4"/>
    <dgm:cxn modelId="{F0976CD1-F61C-4858-9160-59E624B13FD9}" type="presParOf" srcId="{854FA860-8360-4D27-8395-453D90BB47A9}" destId="{CCF961B9-DDA9-4D0D-A89F-4D15830D7060}" srcOrd="8" destOrd="0" presId="urn:microsoft.com/office/officeart/2005/8/layout/process4"/>
    <dgm:cxn modelId="{926CF4B3-C22E-4EC2-A1E6-E50180BCA787}" type="presParOf" srcId="{CCF961B9-DDA9-4D0D-A89F-4D15830D7060}" destId="{B26662DD-65C5-443D-8FA6-AB67C2A794D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562405-8237-4105-8D55-A9C6EFAC2726}" type="doc">
      <dgm:prSet loTypeId="urn:microsoft.com/office/officeart/2005/8/layout/hProcess3" loCatId="process" qsTypeId="urn:microsoft.com/office/officeart/2005/8/quickstyle/simple1" qsCatId="simple" csTypeId="urn:microsoft.com/office/officeart/2005/8/colors/accent0_3" csCatId="mainScheme" phldr="1"/>
      <dgm:spPr/>
    </dgm:pt>
    <dgm:pt modelId="{A06078EC-676C-4639-977E-93F5AD32697C}">
      <dgm:prSet phldrT="[Text]" custT="1"/>
      <dgm:spPr/>
      <dgm:t>
        <a:bodyPr/>
        <a:lstStyle/>
        <a:p>
          <a:endParaRPr lang="en-US" sz="3600" dirty="0" smtClean="0">
            <a:solidFill>
              <a:schemeClr val="bg1"/>
            </a:solidFill>
            <a:latin typeface="AR Mingti Heavy Big5" pitchFamily="49" charset="-120"/>
            <a:ea typeface="AR Mingti Heavy Big5" pitchFamily="49" charset="-120"/>
          </a:endParaRPr>
        </a:p>
        <a:p>
          <a:r>
            <a:rPr lang="en-US" sz="3600" dirty="0" smtClean="0">
              <a:solidFill>
                <a:schemeClr val="bg1"/>
              </a:solidFill>
              <a:latin typeface="AR Mingti Heavy Big5" pitchFamily="49" charset="-120"/>
              <a:ea typeface="AR Mingti Heavy Big5" pitchFamily="49" charset="-120"/>
            </a:rPr>
            <a:t>worthy</a:t>
          </a:r>
          <a:r>
            <a:rPr lang="zh-TW" altLang="en-US" sz="3600" dirty="0" smtClean="0">
              <a:solidFill>
                <a:schemeClr val="bg1"/>
              </a:solidFill>
              <a:latin typeface="AR Mingti Heavy Big5" pitchFamily="49" charset="-120"/>
              <a:ea typeface="AR Mingti Heavy Big5" pitchFamily="49" charset="-120"/>
            </a:rPr>
            <a:t> </a:t>
          </a:r>
          <a:r>
            <a:rPr lang="zh-TW" sz="3600" dirty="0" smtClean="0">
              <a:solidFill>
                <a:schemeClr val="bg1"/>
              </a:solidFill>
              <a:latin typeface="AR Mingti Heavy Big5" pitchFamily="49" charset="-120"/>
              <a:ea typeface="AR Mingti Heavy Big5" pitchFamily="49" charset="-120"/>
            </a:rPr>
            <a:t>配得</a:t>
          </a:r>
          <a:endParaRPr lang="en-US" sz="3600" dirty="0">
            <a:solidFill>
              <a:schemeClr val="bg1"/>
            </a:solidFill>
            <a:latin typeface="AR Mingti Heavy Big5" pitchFamily="49" charset="-120"/>
            <a:ea typeface="AR Mingti Heavy Big5" pitchFamily="49" charset="-120"/>
          </a:endParaRPr>
        </a:p>
      </dgm:t>
    </dgm:pt>
    <dgm:pt modelId="{869A5089-2C2D-4E22-95A3-0E32536DEA63}" type="parTrans" cxnId="{1AE8CAB6-BBD7-4A64-9438-A8CBC36DC1BA}">
      <dgm:prSet/>
      <dgm:spPr/>
      <dgm:t>
        <a:bodyPr/>
        <a:lstStyle/>
        <a:p>
          <a:endParaRPr lang="en-US"/>
        </a:p>
      </dgm:t>
    </dgm:pt>
    <dgm:pt modelId="{B971A9BD-C173-4EC1-99C0-D1A87A4E312F}" type="sibTrans" cxnId="{1AE8CAB6-BBD7-4A64-9438-A8CBC36DC1BA}">
      <dgm:prSet/>
      <dgm:spPr/>
      <dgm:t>
        <a:bodyPr/>
        <a:lstStyle/>
        <a:p>
          <a:endParaRPr lang="en-US"/>
        </a:p>
      </dgm:t>
    </dgm:pt>
    <dgm:pt modelId="{56C1AA65-FDB7-42E4-869B-498392C85CB2}" type="pres">
      <dgm:prSet presAssocID="{3C562405-8237-4105-8D55-A9C6EFAC2726}" presName="Name0" presStyleCnt="0">
        <dgm:presLayoutVars>
          <dgm:dir/>
          <dgm:animLvl val="lvl"/>
          <dgm:resizeHandles val="exact"/>
        </dgm:presLayoutVars>
      </dgm:prSet>
      <dgm:spPr/>
    </dgm:pt>
    <dgm:pt modelId="{C6AFE897-F4D9-4158-9AF2-FDCD3BAC43CC}" type="pres">
      <dgm:prSet presAssocID="{3C562405-8237-4105-8D55-A9C6EFAC2726}" presName="dummy" presStyleCnt="0"/>
      <dgm:spPr/>
    </dgm:pt>
    <dgm:pt modelId="{8DADB9B8-1288-4E2F-8A3E-5AED72EA98BF}" type="pres">
      <dgm:prSet presAssocID="{3C562405-8237-4105-8D55-A9C6EFAC2726}" presName="linH" presStyleCnt="0"/>
      <dgm:spPr/>
    </dgm:pt>
    <dgm:pt modelId="{EB7B509A-F760-4C4F-BBDE-9FC523A6A4F9}" type="pres">
      <dgm:prSet presAssocID="{3C562405-8237-4105-8D55-A9C6EFAC2726}" presName="padding1" presStyleCnt="0"/>
      <dgm:spPr/>
    </dgm:pt>
    <dgm:pt modelId="{B592A01E-DB14-447B-BC1A-C605CC4D5AA3}" type="pres">
      <dgm:prSet presAssocID="{A06078EC-676C-4639-977E-93F5AD32697C}" presName="linV" presStyleCnt="0"/>
      <dgm:spPr/>
    </dgm:pt>
    <dgm:pt modelId="{6021BB4D-F585-43BF-91B2-8C19FAE99576}" type="pres">
      <dgm:prSet presAssocID="{A06078EC-676C-4639-977E-93F5AD32697C}" presName="spVertical1" presStyleCnt="0"/>
      <dgm:spPr/>
    </dgm:pt>
    <dgm:pt modelId="{7469A4E1-BE9C-4430-831F-D27E7C5A2D36}" type="pres">
      <dgm:prSet presAssocID="{A06078EC-676C-4639-977E-93F5AD32697C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AD0F0-EBB8-4A1E-B5CD-BF8BCA5ED75B}" type="pres">
      <dgm:prSet presAssocID="{A06078EC-676C-4639-977E-93F5AD32697C}" presName="spVertical2" presStyleCnt="0"/>
      <dgm:spPr/>
    </dgm:pt>
    <dgm:pt modelId="{8DA145BA-BB78-4BB9-B596-E3ADDAB8F57A}" type="pres">
      <dgm:prSet presAssocID="{A06078EC-676C-4639-977E-93F5AD32697C}" presName="spVertical3" presStyleCnt="0"/>
      <dgm:spPr/>
    </dgm:pt>
    <dgm:pt modelId="{B0D1F3A5-3438-4DB6-8579-5B256ACD67F4}" type="pres">
      <dgm:prSet presAssocID="{3C562405-8237-4105-8D55-A9C6EFAC2726}" presName="padding2" presStyleCnt="0"/>
      <dgm:spPr/>
    </dgm:pt>
    <dgm:pt modelId="{E7789E3C-BEB9-4E96-A881-C950EB67180C}" type="pres">
      <dgm:prSet presAssocID="{3C562405-8237-4105-8D55-A9C6EFAC2726}" presName="negArrow" presStyleCnt="0"/>
      <dgm:spPr/>
    </dgm:pt>
    <dgm:pt modelId="{CF90F932-9EFC-4490-AB43-C7AAD8EB590E}" type="pres">
      <dgm:prSet presAssocID="{3C562405-8237-4105-8D55-A9C6EFAC2726}" presName="backgroundArrow" presStyleLbl="node1" presStyleIdx="0" presStyleCnt="1" custScaleY="145000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1AE8CAB6-BBD7-4A64-9438-A8CBC36DC1BA}" srcId="{3C562405-8237-4105-8D55-A9C6EFAC2726}" destId="{A06078EC-676C-4639-977E-93F5AD32697C}" srcOrd="0" destOrd="0" parTransId="{869A5089-2C2D-4E22-95A3-0E32536DEA63}" sibTransId="{B971A9BD-C173-4EC1-99C0-D1A87A4E312F}"/>
    <dgm:cxn modelId="{EF50BCCD-04C4-4A2A-A6C2-640F550ACFBB}" type="presOf" srcId="{3C562405-8237-4105-8D55-A9C6EFAC2726}" destId="{56C1AA65-FDB7-42E4-869B-498392C85CB2}" srcOrd="0" destOrd="0" presId="urn:microsoft.com/office/officeart/2005/8/layout/hProcess3"/>
    <dgm:cxn modelId="{20FA1AAA-D1E6-418D-942C-BAA6FCCEED0E}" type="presOf" srcId="{A06078EC-676C-4639-977E-93F5AD32697C}" destId="{7469A4E1-BE9C-4430-831F-D27E7C5A2D36}" srcOrd="0" destOrd="0" presId="urn:microsoft.com/office/officeart/2005/8/layout/hProcess3"/>
    <dgm:cxn modelId="{955180B0-003A-4BBD-A399-17AFF5709D64}" type="presParOf" srcId="{56C1AA65-FDB7-42E4-869B-498392C85CB2}" destId="{C6AFE897-F4D9-4158-9AF2-FDCD3BAC43CC}" srcOrd="0" destOrd="0" presId="urn:microsoft.com/office/officeart/2005/8/layout/hProcess3"/>
    <dgm:cxn modelId="{CE7AE79C-17C4-43C6-BBCD-F88558CE5128}" type="presParOf" srcId="{56C1AA65-FDB7-42E4-869B-498392C85CB2}" destId="{8DADB9B8-1288-4E2F-8A3E-5AED72EA98BF}" srcOrd="1" destOrd="0" presId="urn:microsoft.com/office/officeart/2005/8/layout/hProcess3"/>
    <dgm:cxn modelId="{D3F6FDF0-3DC8-44CE-9A85-E1AE864953A6}" type="presParOf" srcId="{8DADB9B8-1288-4E2F-8A3E-5AED72EA98BF}" destId="{EB7B509A-F760-4C4F-BBDE-9FC523A6A4F9}" srcOrd="0" destOrd="0" presId="urn:microsoft.com/office/officeart/2005/8/layout/hProcess3"/>
    <dgm:cxn modelId="{587B02E4-CB64-4DD5-B1D1-1E1B9B729BCA}" type="presParOf" srcId="{8DADB9B8-1288-4E2F-8A3E-5AED72EA98BF}" destId="{B592A01E-DB14-447B-BC1A-C605CC4D5AA3}" srcOrd="1" destOrd="0" presId="urn:microsoft.com/office/officeart/2005/8/layout/hProcess3"/>
    <dgm:cxn modelId="{DF03ECE6-7626-4C9F-9B8D-096557B97D4F}" type="presParOf" srcId="{B592A01E-DB14-447B-BC1A-C605CC4D5AA3}" destId="{6021BB4D-F585-43BF-91B2-8C19FAE99576}" srcOrd="0" destOrd="0" presId="urn:microsoft.com/office/officeart/2005/8/layout/hProcess3"/>
    <dgm:cxn modelId="{6A36A0A2-5702-4F4A-B999-5A35832BA18E}" type="presParOf" srcId="{B592A01E-DB14-447B-BC1A-C605CC4D5AA3}" destId="{7469A4E1-BE9C-4430-831F-D27E7C5A2D36}" srcOrd="1" destOrd="0" presId="urn:microsoft.com/office/officeart/2005/8/layout/hProcess3"/>
    <dgm:cxn modelId="{BEDE112F-6659-4727-BD8A-C7923181AB36}" type="presParOf" srcId="{B592A01E-DB14-447B-BC1A-C605CC4D5AA3}" destId="{03BAD0F0-EBB8-4A1E-B5CD-BF8BCA5ED75B}" srcOrd="2" destOrd="0" presId="urn:microsoft.com/office/officeart/2005/8/layout/hProcess3"/>
    <dgm:cxn modelId="{444DEC9D-88B0-4713-9DF2-FBD0DB5608A0}" type="presParOf" srcId="{B592A01E-DB14-447B-BC1A-C605CC4D5AA3}" destId="{8DA145BA-BB78-4BB9-B596-E3ADDAB8F57A}" srcOrd="3" destOrd="0" presId="urn:microsoft.com/office/officeart/2005/8/layout/hProcess3"/>
    <dgm:cxn modelId="{E51DC384-4A4E-431B-8EBA-A1AA476ABE0E}" type="presParOf" srcId="{8DADB9B8-1288-4E2F-8A3E-5AED72EA98BF}" destId="{B0D1F3A5-3438-4DB6-8579-5B256ACD67F4}" srcOrd="2" destOrd="0" presId="urn:microsoft.com/office/officeart/2005/8/layout/hProcess3"/>
    <dgm:cxn modelId="{5CDCA7DD-B5EF-4F06-A6E9-08969FF89ABB}" type="presParOf" srcId="{8DADB9B8-1288-4E2F-8A3E-5AED72EA98BF}" destId="{E7789E3C-BEB9-4E96-A881-C950EB67180C}" srcOrd="3" destOrd="0" presId="urn:microsoft.com/office/officeart/2005/8/layout/hProcess3"/>
    <dgm:cxn modelId="{7BF759E1-293A-45AA-81F7-2ABE50CF3AF5}" type="presParOf" srcId="{8DADB9B8-1288-4E2F-8A3E-5AED72EA98BF}" destId="{CF90F932-9EFC-4490-AB43-C7AAD8EB590E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562405-8237-4105-8D55-A9C6EFAC2726}" type="doc">
      <dgm:prSet loTypeId="urn:microsoft.com/office/officeart/2005/8/layout/hProcess3" loCatId="process" qsTypeId="urn:microsoft.com/office/officeart/2005/8/quickstyle/simple1" qsCatId="simple" csTypeId="urn:microsoft.com/office/officeart/2005/8/colors/accent0_3" csCatId="mainScheme" phldr="1"/>
      <dgm:spPr/>
    </dgm:pt>
    <dgm:pt modelId="{A06078EC-676C-4639-977E-93F5AD32697C}">
      <dgm:prSet phldrT="[Text]" custT="1"/>
      <dgm:spPr/>
      <dgm:t>
        <a:bodyPr/>
        <a:lstStyle/>
        <a:p>
          <a:r>
            <a:rPr lang="en-US" sz="3600" dirty="0" smtClean="0">
              <a:solidFill>
                <a:schemeClr val="bg1"/>
              </a:solidFill>
            </a:rPr>
            <a:t>unworthiness</a:t>
          </a:r>
          <a:r>
            <a:rPr lang="zh-TW" altLang="en-US" sz="3600" dirty="0" smtClean="0">
              <a:solidFill>
                <a:schemeClr val="bg1"/>
              </a:solidFill>
              <a:latin typeface="AR Mingti Heavy Big5" pitchFamily="49" charset="-120"/>
              <a:ea typeface="AR Mingti Heavy Big5" pitchFamily="49" charset="-120"/>
            </a:rPr>
            <a:t> 不</a:t>
          </a:r>
          <a:r>
            <a:rPr lang="zh-TW" sz="3600" dirty="0" smtClean="0">
              <a:solidFill>
                <a:schemeClr val="bg1"/>
              </a:solidFill>
              <a:latin typeface="AR Mingti Heavy Big5" pitchFamily="49" charset="-120"/>
              <a:ea typeface="AR Mingti Heavy Big5" pitchFamily="49" charset="-120"/>
            </a:rPr>
            <a:t>配得</a:t>
          </a:r>
          <a:endParaRPr lang="en-US" sz="3600" dirty="0">
            <a:solidFill>
              <a:schemeClr val="bg1"/>
            </a:solidFill>
            <a:latin typeface="AR Mingti Heavy Big5" pitchFamily="49" charset="-120"/>
            <a:ea typeface="AR Mingti Heavy Big5" pitchFamily="49" charset="-120"/>
          </a:endParaRPr>
        </a:p>
      </dgm:t>
    </dgm:pt>
    <dgm:pt modelId="{869A5089-2C2D-4E22-95A3-0E32536DEA63}" type="parTrans" cxnId="{1AE8CAB6-BBD7-4A64-9438-A8CBC36DC1BA}">
      <dgm:prSet/>
      <dgm:spPr/>
      <dgm:t>
        <a:bodyPr/>
        <a:lstStyle/>
        <a:p>
          <a:endParaRPr lang="en-US"/>
        </a:p>
      </dgm:t>
    </dgm:pt>
    <dgm:pt modelId="{B971A9BD-C173-4EC1-99C0-D1A87A4E312F}" type="sibTrans" cxnId="{1AE8CAB6-BBD7-4A64-9438-A8CBC36DC1BA}">
      <dgm:prSet/>
      <dgm:spPr/>
      <dgm:t>
        <a:bodyPr/>
        <a:lstStyle/>
        <a:p>
          <a:endParaRPr lang="en-US"/>
        </a:p>
      </dgm:t>
    </dgm:pt>
    <dgm:pt modelId="{56C1AA65-FDB7-42E4-869B-498392C85CB2}" type="pres">
      <dgm:prSet presAssocID="{3C562405-8237-4105-8D55-A9C6EFAC2726}" presName="Name0" presStyleCnt="0">
        <dgm:presLayoutVars>
          <dgm:dir/>
          <dgm:animLvl val="lvl"/>
          <dgm:resizeHandles val="exact"/>
        </dgm:presLayoutVars>
      </dgm:prSet>
      <dgm:spPr/>
    </dgm:pt>
    <dgm:pt modelId="{C6AFE897-F4D9-4158-9AF2-FDCD3BAC43CC}" type="pres">
      <dgm:prSet presAssocID="{3C562405-8237-4105-8D55-A9C6EFAC2726}" presName="dummy" presStyleCnt="0"/>
      <dgm:spPr/>
    </dgm:pt>
    <dgm:pt modelId="{8DADB9B8-1288-4E2F-8A3E-5AED72EA98BF}" type="pres">
      <dgm:prSet presAssocID="{3C562405-8237-4105-8D55-A9C6EFAC2726}" presName="linH" presStyleCnt="0"/>
      <dgm:spPr/>
    </dgm:pt>
    <dgm:pt modelId="{EB7B509A-F760-4C4F-BBDE-9FC523A6A4F9}" type="pres">
      <dgm:prSet presAssocID="{3C562405-8237-4105-8D55-A9C6EFAC2726}" presName="padding1" presStyleCnt="0"/>
      <dgm:spPr/>
    </dgm:pt>
    <dgm:pt modelId="{B592A01E-DB14-447B-BC1A-C605CC4D5AA3}" type="pres">
      <dgm:prSet presAssocID="{A06078EC-676C-4639-977E-93F5AD32697C}" presName="linV" presStyleCnt="0"/>
      <dgm:spPr/>
    </dgm:pt>
    <dgm:pt modelId="{6021BB4D-F585-43BF-91B2-8C19FAE99576}" type="pres">
      <dgm:prSet presAssocID="{A06078EC-676C-4639-977E-93F5AD32697C}" presName="spVertical1" presStyleCnt="0"/>
      <dgm:spPr/>
    </dgm:pt>
    <dgm:pt modelId="{7469A4E1-BE9C-4430-831F-D27E7C5A2D36}" type="pres">
      <dgm:prSet presAssocID="{A06078EC-676C-4639-977E-93F5AD32697C}" presName="parTx" presStyleLbl="revTx" presStyleIdx="0" presStyleCnt="1" custScaleY="17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AD0F0-EBB8-4A1E-B5CD-BF8BCA5ED75B}" type="pres">
      <dgm:prSet presAssocID="{A06078EC-676C-4639-977E-93F5AD32697C}" presName="spVertical2" presStyleCnt="0"/>
      <dgm:spPr/>
    </dgm:pt>
    <dgm:pt modelId="{8DA145BA-BB78-4BB9-B596-E3ADDAB8F57A}" type="pres">
      <dgm:prSet presAssocID="{A06078EC-676C-4639-977E-93F5AD32697C}" presName="spVertical3" presStyleCnt="0"/>
      <dgm:spPr/>
    </dgm:pt>
    <dgm:pt modelId="{B0D1F3A5-3438-4DB6-8579-5B256ACD67F4}" type="pres">
      <dgm:prSet presAssocID="{3C562405-8237-4105-8D55-A9C6EFAC2726}" presName="padding2" presStyleCnt="0"/>
      <dgm:spPr/>
    </dgm:pt>
    <dgm:pt modelId="{E7789E3C-BEB9-4E96-A881-C950EB67180C}" type="pres">
      <dgm:prSet presAssocID="{3C562405-8237-4105-8D55-A9C6EFAC2726}" presName="negArrow" presStyleCnt="0"/>
      <dgm:spPr/>
    </dgm:pt>
    <dgm:pt modelId="{CF90F932-9EFC-4490-AB43-C7AAD8EB590E}" type="pres">
      <dgm:prSet presAssocID="{3C562405-8237-4105-8D55-A9C6EFAC2726}" presName="backgroundArrow" presStyleLbl="node1" presStyleIdx="0" presStyleCnt="1" custAng="10800000" custScaleY="145000"/>
      <dgm:spPr>
        <a:solidFill>
          <a:srgbClr val="C00000"/>
        </a:solidFill>
      </dgm:spPr>
      <dgm:t>
        <a:bodyPr/>
        <a:lstStyle/>
        <a:p>
          <a:endParaRPr lang="en-US"/>
        </a:p>
      </dgm:t>
    </dgm:pt>
  </dgm:ptLst>
  <dgm:cxnLst>
    <dgm:cxn modelId="{4A770D70-2476-441E-BF85-96BF57537DC4}" type="presOf" srcId="{A06078EC-676C-4639-977E-93F5AD32697C}" destId="{7469A4E1-BE9C-4430-831F-D27E7C5A2D36}" srcOrd="0" destOrd="0" presId="urn:microsoft.com/office/officeart/2005/8/layout/hProcess3"/>
    <dgm:cxn modelId="{1AE8CAB6-BBD7-4A64-9438-A8CBC36DC1BA}" srcId="{3C562405-8237-4105-8D55-A9C6EFAC2726}" destId="{A06078EC-676C-4639-977E-93F5AD32697C}" srcOrd="0" destOrd="0" parTransId="{869A5089-2C2D-4E22-95A3-0E32536DEA63}" sibTransId="{B971A9BD-C173-4EC1-99C0-D1A87A4E312F}"/>
    <dgm:cxn modelId="{B0534B0F-8F85-44EB-8061-D82B34573180}" type="presOf" srcId="{3C562405-8237-4105-8D55-A9C6EFAC2726}" destId="{56C1AA65-FDB7-42E4-869B-498392C85CB2}" srcOrd="0" destOrd="0" presId="urn:microsoft.com/office/officeart/2005/8/layout/hProcess3"/>
    <dgm:cxn modelId="{8B367734-CC20-4809-ADC8-26875945004E}" type="presParOf" srcId="{56C1AA65-FDB7-42E4-869B-498392C85CB2}" destId="{C6AFE897-F4D9-4158-9AF2-FDCD3BAC43CC}" srcOrd="0" destOrd="0" presId="urn:microsoft.com/office/officeart/2005/8/layout/hProcess3"/>
    <dgm:cxn modelId="{F8C79782-5B9D-4885-A664-6F122269008C}" type="presParOf" srcId="{56C1AA65-FDB7-42E4-869B-498392C85CB2}" destId="{8DADB9B8-1288-4E2F-8A3E-5AED72EA98BF}" srcOrd="1" destOrd="0" presId="urn:microsoft.com/office/officeart/2005/8/layout/hProcess3"/>
    <dgm:cxn modelId="{CE438FD6-D528-46CF-BCED-C5339C43BF56}" type="presParOf" srcId="{8DADB9B8-1288-4E2F-8A3E-5AED72EA98BF}" destId="{EB7B509A-F760-4C4F-BBDE-9FC523A6A4F9}" srcOrd="0" destOrd="0" presId="urn:microsoft.com/office/officeart/2005/8/layout/hProcess3"/>
    <dgm:cxn modelId="{46AC1C34-B96E-4787-9874-AD7464553707}" type="presParOf" srcId="{8DADB9B8-1288-4E2F-8A3E-5AED72EA98BF}" destId="{B592A01E-DB14-447B-BC1A-C605CC4D5AA3}" srcOrd="1" destOrd="0" presId="urn:microsoft.com/office/officeart/2005/8/layout/hProcess3"/>
    <dgm:cxn modelId="{87BA56A0-0A29-4CC6-A25E-40B6CB5AEDFD}" type="presParOf" srcId="{B592A01E-DB14-447B-BC1A-C605CC4D5AA3}" destId="{6021BB4D-F585-43BF-91B2-8C19FAE99576}" srcOrd="0" destOrd="0" presId="urn:microsoft.com/office/officeart/2005/8/layout/hProcess3"/>
    <dgm:cxn modelId="{8F1503C2-A360-4FE2-A417-24E52C9722C8}" type="presParOf" srcId="{B592A01E-DB14-447B-BC1A-C605CC4D5AA3}" destId="{7469A4E1-BE9C-4430-831F-D27E7C5A2D36}" srcOrd="1" destOrd="0" presId="urn:microsoft.com/office/officeart/2005/8/layout/hProcess3"/>
    <dgm:cxn modelId="{A498EC6F-F54E-4AFC-AE36-1E7EC3423093}" type="presParOf" srcId="{B592A01E-DB14-447B-BC1A-C605CC4D5AA3}" destId="{03BAD0F0-EBB8-4A1E-B5CD-BF8BCA5ED75B}" srcOrd="2" destOrd="0" presId="urn:microsoft.com/office/officeart/2005/8/layout/hProcess3"/>
    <dgm:cxn modelId="{E0C47F66-F7A5-4424-B9CB-19225657D611}" type="presParOf" srcId="{B592A01E-DB14-447B-BC1A-C605CC4D5AA3}" destId="{8DA145BA-BB78-4BB9-B596-E3ADDAB8F57A}" srcOrd="3" destOrd="0" presId="urn:microsoft.com/office/officeart/2005/8/layout/hProcess3"/>
    <dgm:cxn modelId="{980161C1-43EC-4FE5-BC4F-B0E97012DB44}" type="presParOf" srcId="{8DADB9B8-1288-4E2F-8A3E-5AED72EA98BF}" destId="{B0D1F3A5-3438-4DB6-8579-5B256ACD67F4}" srcOrd="2" destOrd="0" presId="urn:microsoft.com/office/officeart/2005/8/layout/hProcess3"/>
    <dgm:cxn modelId="{7C0F84DF-CF62-43FE-B34E-3CC45614187D}" type="presParOf" srcId="{8DADB9B8-1288-4E2F-8A3E-5AED72EA98BF}" destId="{E7789E3C-BEB9-4E96-A881-C950EB67180C}" srcOrd="3" destOrd="0" presId="urn:microsoft.com/office/officeart/2005/8/layout/hProcess3"/>
    <dgm:cxn modelId="{9813EA68-AF04-4B32-86F6-535F414125A0}" type="presParOf" srcId="{8DADB9B8-1288-4E2F-8A3E-5AED72EA98BF}" destId="{CF90F932-9EFC-4490-AB43-C7AAD8EB590E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C8082-CB43-44CE-8B35-F750B760608F}">
      <dsp:nvSpPr>
        <dsp:cNvPr id="0" name=""/>
        <dsp:cNvSpPr/>
      </dsp:nvSpPr>
      <dsp:spPr>
        <a:xfrm>
          <a:off x="0" y="2810628"/>
          <a:ext cx="8382000" cy="922511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800" b="0" kern="1200" dirty="0" smtClean="0">
              <a:latin typeface="AR Kaiti Medium Big5" pitchFamily="49" charset="-120"/>
              <a:ea typeface="AR Kaiti Medium Big5" pitchFamily="49" charset="-120"/>
            </a:rPr>
            <a:t>10</a:t>
          </a:r>
          <a:r>
            <a:rPr lang="zh-TW" sz="4800" b="0" kern="1200" dirty="0" smtClean="0">
              <a:latin typeface="AR Kaiti Medium Big5" pitchFamily="49" charset="-120"/>
              <a:ea typeface="AR Kaiti Medium Big5" pitchFamily="49" charset="-120"/>
            </a:rPr>
            <a:t>個是有人去求耶穌的神蹟</a:t>
          </a:r>
          <a:endParaRPr lang="en-US" sz="4800" b="0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0" y="2810628"/>
        <a:ext cx="8382000" cy="922511"/>
      </dsp:txXfrm>
    </dsp:sp>
    <dsp:sp modelId="{85320824-34E9-4270-802F-EFA100AAE1FD}">
      <dsp:nvSpPr>
        <dsp:cNvPr id="0" name=""/>
        <dsp:cNvSpPr/>
      </dsp:nvSpPr>
      <dsp:spPr>
        <a:xfrm rot="10800000">
          <a:off x="0" y="1405644"/>
          <a:ext cx="8382000" cy="1418822"/>
        </a:xfrm>
        <a:prstGeom prst="upArrowCallou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800" b="0" kern="1200" dirty="0" smtClean="0">
              <a:latin typeface="AR Kaiti Medium Big5" pitchFamily="49" charset="-120"/>
              <a:ea typeface="AR Kaiti Medium Big5" pitchFamily="49" charset="-120"/>
            </a:rPr>
            <a:t>27</a:t>
          </a:r>
          <a:r>
            <a:rPr lang="zh-TW" sz="4800" b="0" kern="1200" dirty="0" smtClean="0">
              <a:latin typeface="AR Kaiti Medium Big5" pitchFamily="49" charset="-120"/>
              <a:ea typeface="AR Kaiti Medium Big5" pitchFamily="49" charset="-120"/>
            </a:rPr>
            <a:t>個是耶穌主動行神蹟</a:t>
          </a:r>
          <a:endParaRPr lang="en-US" sz="4800" b="0" kern="1200" dirty="0">
            <a:latin typeface="AR Kaiti Medium Big5" pitchFamily="49" charset="-120"/>
            <a:ea typeface="AR Kaiti Medium Big5" pitchFamily="49" charset="-120"/>
          </a:endParaRPr>
        </a:p>
      </dsp:txBody>
      <dsp:txXfrm rot="10800000">
        <a:off x="0" y="1405644"/>
        <a:ext cx="8382000" cy="921908"/>
      </dsp:txXfrm>
    </dsp:sp>
    <dsp:sp modelId="{2173ECBD-A8D6-4287-8DDE-A294508A6733}">
      <dsp:nvSpPr>
        <dsp:cNvPr id="0" name=""/>
        <dsp:cNvSpPr/>
      </dsp:nvSpPr>
      <dsp:spPr>
        <a:xfrm rot="10800000">
          <a:off x="0" y="659"/>
          <a:ext cx="8382000" cy="1418822"/>
        </a:xfrm>
        <a:prstGeom prst="upArrowCallou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800" b="0" kern="1200" dirty="0" smtClean="0">
              <a:latin typeface="AR Kaiti Medium Big5" pitchFamily="49" charset="-120"/>
              <a:ea typeface="AR Kaiti Medium Big5" pitchFamily="49" charset="-120"/>
            </a:rPr>
            <a:t>耶穌</a:t>
          </a:r>
          <a:r>
            <a:rPr lang="zh-TW" altLang="en-US" sz="4800" b="0" kern="1200" dirty="0" smtClean="0">
              <a:latin typeface="AR Kaiti Medium Big5" pitchFamily="49" charset="-120"/>
              <a:ea typeface="AR Kaiti Medium Big5" pitchFamily="49" charset="-120"/>
            </a:rPr>
            <a:t>總共行</a:t>
          </a:r>
          <a:r>
            <a:rPr lang="en-US" altLang="zh-TW" sz="4800" b="0" kern="1200" dirty="0" smtClean="0">
              <a:latin typeface="AR Kaiti Medium Big5" pitchFamily="49" charset="-120"/>
              <a:ea typeface="AR Kaiti Medium Big5" pitchFamily="49" charset="-120"/>
            </a:rPr>
            <a:t>37</a:t>
          </a:r>
          <a:r>
            <a:rPr lang="zh-TW" sz="4800" b="0" kern="1200" dirty="0" smtClean="0">
              <a:latin typeface="AR Kaiti Medium Big5" pitchFamily="49" charset="-120"/>
              <a:ea typeface="AR Kaiti Medium Big5" pitchFamily="49" charset="-120"/>
            </a:rPr>
            <a:t>個神蹟</a:t>
          </a:r>
          <a:endParaRPr lang="en-US" sz="4800" b="0" kern="1200" dirty="0">
            <a:latin typeface="AR Kaiti Medium Big5" pitchFamily="49" charset="-120"/>
            <a:ea typeface="AR Kaiti Medium Big5" pitchFamily="49" charset="-120"/>
          </a:endParaRPr>
        </a:p>
      </dsp:txBody>
      <dsp:txXfrm rot="10800000">
        <a:off x="0" y="659"/>
        <a:ext cx="8382000" cy="921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06A35-A4AB-486D-B551-D5A9360ADDBB}">
      <dsp:nvSpPr>
        <dsp:cNvPr id="0" name=""/>
        <dsp:cNvSpPr/>
      </dsp:nvSpPr>
      <dsp:spPr>
        <a:xfrm>
          <a:off x="0" y="4937540"/>
          <a:ext cx="8458200" cy="108021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b="0" kern="1200" dirty="0" smtClean="0">
              <a:latin typeface="AR Kaiti Medium Big5" pitchFamily="49" charset="-120"/>
              <a:ea typeface="AR Kaiti Medium Big5" pitchFamily="49" charset="-120"/>
            </a:rPr>
            <a:t>百夫長</a:t>
          </a:r>
          <a:r>
            <a:rPr lang="zh-TW" altLang="en-US" sz="4000" b="0" kern="1200" dirty="0" smtClean="0">
              <a:latin typeface="AR Kaiti Medium Big5" pitchFamily="49" charset="-120"/>
              <a:ea typeface="AR Kaiti Medium Big5" pitchFamily="49" charset="-120"/>
            </a:rPr>
            <a:t>託人</a:t>
          </a:r>
          <a:r>
            <a:rPr lang="zh-TW" sz="4000" b="0" kern="1200" dirty="0" smtClean="0">
              <a:latin typeface="AR Kaiti Medium Big5" pitchFamily="49" charset="-120"/>
              <a:ea typeface="AR Kaiti Medium Big5" pitchFamily="49" charset="-120"/>
            </a:rPr>
            <a:t>求耶穌醫治一個奴隸</a:t>
          </a:r>
          <a:endParaRPr lang="en-US" sz="4000" b="0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0" y="4937540"/>
        <a:ext cx="8458200" cy="1080213"/>
      </dsp:txXfrm>
    </dsp:sp>
    <dsp:sp modelId="{804087D9-016F-46D6-9AD8-96873F621FAD}">
      <dsp:nvSpPr>
        <dsp:cNvPr id="0" name=""/>
        <dsp:cNvSpPr/>
      </dsp:nvSpPr>
      <dsp:spPr>
        <a:xfrm rot="10800000">
          <a:off x="0" y="3292375"/>
          <a:ext cx="8458200" cy="1661367"/>
        </a:xfrm>
        <a:prstGeom prst="upArrowCallou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b="0" kern="1200" dirty="0" smtClean="0">
              <a:latin typeface="AR Kaiti Medium Big5" pitchFamily="49" charset="-120"/>
              <a:ea typeface="AR Kaiti Medium Big5" pitchFamily="49" charset="-120"/>
            </a:rPr>
            <a:t>1</a:t>
          </a:r>
          <a:r>
            <a:rPr lang="zh-TW" sz="4000" b="0" kern="1200" dirty="0" smtClean="0">
              <a:latin typeface="AR Kaiti Medium Big5" pitchFamily="49" charset="-120"/>
              <a:ea typeface="AR Kaiti Medium Big5" pitchFamily="49" charset="-120"/>
            </a:rPr>
            <a:t>次是馬大和馬利亞為著拉撒路</a:t>
          </a:r>
          <a:endParaRPr lang="en-US" sz="4000" kern="1200" dirty="0"/>
        </a:p>
      </dsp:txBody>
      <dsp:txXfrm rot="10800000">
        <a:off x="0" y="3292375"/>
        <a:ext cx="8458200" cy="1079506"/>
      </dsp:txXfrm>
    </dsp:sp>
    <dsp:sp modelId="{D4636F6A-43E3-4504-A5CB-2FE27A3FD6FC}">
      <dsp:nvSpPr>
        <dsp:cNvPr id="0" name=""/>
        <dsp:cNvSpPr/>
      </dsp:nvSpPr>
      <dsp:spPr>
        <a:xfrm rot="10800000">
          <a:off x="0" y="1647211"/>
          <a:ext cx="8458200" cy="1661367"/>
        </a:xfrm>
        <a:prstGeom prst="upArrowCallou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b="0" kern="1200" dirty="0" smtClean="0">
              <a:latin typeface="AR Kaiti Medium Big5" pitchFamily="49" charset="-120"/>
              <a:ea typeface="AR Kaiti Medium Big5" pitchFamily="49" charset="-120"/>
            </a:rPr>
            <a:t>4</a:t>
          </a:r>
          <a:r>
            <a:rPr lang="zh-TW" sz="4000" b="0" kern="1200" dirty="0" smtClean="0">
              <a:latin typeface="AR Kaiti Medium Big5" pitchFamily="49" charset="-120"/>
              <a:ea typeface="AR Kaiti Medium Big5" pitchFamily="49" charset="-120"/>
            </a:rPr>
            <a:t>次</a:t>
          </a:r>
          <a:r>
            <a:rPr lang="zh-TW" altLang="en-US" sz="4000" b="0" kern="1200" dirty="0" smtClean="0">
              <a:latin typeface="AR Kaiti Medium Big5" pitchFamily="49" charset="-120"/>
              <a:ea typeface="AR Kaiti Medium Big5" pitchFamily="49" charset="-120"/>
            </a:rPr>
            <a:t>是</a:t>
          </a:r>
          <a:r>
            <a:rPr lang="zh-TW" sz="4000" b="0" kern="1200" dirty="0" smtClean="0">
              <a:latin typeface="AR Kaiti Medium Big5" pitchFamily="49" charset="-120"/>
              <a:ea typeface="AR Kaiti Medium Big5" pitchFamily="49" charset="-120"/>
            </a:rPr>
            <a:t>父母為著孩子的緣故去求耶穌</a:t>
          </a:r>
          <a:endParaRPr lang="en-US" sz="4000" kern="1200" dirty="0"/>
        </a:p>
      </dsp:txBody>
      <dsp:txXfrm rot="10800000">
        <a:off x="0" y="1647211"/>
        <a:ext cx="8458200" cy="1079506"/>
      </dsp:txXfrm>
    </dsp:sp>
    <dsp:sp modelId="{7F16EAE8-CBC7-43FA-9C9E-E36E6CCA4528}">
      <dsp:nvSpPr>
        <dsp:cNvPr id="0" name=""/>
        <dsp:cNvSpPr/>
      </dsp:nvSpPr>
      <dsp:spPr>
        <a:xfrm rot="10800000">
          <a:off x="0" y="2046"/>
          <a:ext cx="8458200" cy="1661367"/>
        </a:xfrm>
        <a:prstGeom prst="upArrowCallou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b="0" kern="1200" dirty="0" smtClean="0">
              <a:latin typeface="AR Kaiti Medium Big5" pitchFamily="49" charset="-120"/>
              <a:ea typeface="AR Kaiti Medium Big5" pitchFamily="49" charset="-120"/>
            </a:rPr>
            <a:t>4</a:t>
          </a:r>
          <a:r>
            <a:rPr lang="zh-TW" sz="4000" b="0" kern="1200" dirty="0" smtClean="0">
              <a:latin typeface="AR Kaiti Medium Big5" pitchFamily="49" charset="-120"/>
              <a:ea typeface="AR Kaiti Medium Big5" pitchFamily="49" charset="-120"/>
            </a:rPr>
            <a:t>次是個人為</a:t>
          </a:r>
          <a:r>
            <a:rPr lang="zh-TW" altLang="en-US" sz="4000" b="0" kern="1200" dirty="0" smtClean="0">
              <a:latin typeface="AR Kaiti Medium Big5" pitchFamily="49" charset="-120"/>
              <a:ea typeface="AR Kaiti Medium Big5" pitchFamily="49" charset="-120"/>
            </a:rPr>
            <a:t>著自己</a:t>
          </a:r>
          <a:r>
            <a:rPr lang="zh-TW" sz="4000" b="0" kern="1200" dirty="0" smtClean="0">
              <a:latin typeface="AR Kaiti Medium Big5" pitchFamily="49" charset="-120"/>
              <a:ea typeface="AR Kaiti Medium Big5" pitchFamily="49" charset="-120"/>
            </a:rPr>
            <a:t>的需要</a:t>
          </a:r>
          <a:endParaRPr lang="en-US" sz="4000" kern="1200" dirty="0"/>
        </a:p>
      </dsp:txBody>
      <dsp:txXfrm rot="10800000">
        <a:off x="0" y="2046"/>
        <a:ext cx="8458200" cy="10795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A879B-B5DC-478E-AD89-B640AFC747F1}">
      <dsp:nvSpPr>
        <dsp:cNvPr id="0" name=""/>
        <dsp:cNvSpPr/>
      </dsp:nvSpPr>
      <dsp:spPr>
        <a:xfrm>
          <a:off x="0" y="5041604"/>
          <a:ext cx="4800600" cy="1508985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羅馬軍團第一步兵大隊</a:t>
          </a:r>
          <a:endParaRPr lang="en-US" altLang="zh-TW" sz="3200" b="1" kern="1200" dirty="0" smtClean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（首席百夫長）</a:t>
          </a:r>
          <a:endParaRPr lang="en-US" sz="3200" b="1" kern="1200" dirty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>
        <a:off x="0" y="5041604"/>
        <a:ext cx="4800600" cy="1508985"/>
      </dsp:txXfrm>
    </dsp:sp>
    <dsp:sp modelId="{A160524B-849B-4AB2-B345-A18DDBF63692}">
      <dsp:nvSpPr>
        <dsp:cNvPr id="0" name=""/>
        <dsp:cNvSpPr/>
      </dsp:nvSpPr>
      <dsp:spPr>
        <a:xfrm rot="10800000">
          <a:off x="0" y="3781856"/>
          <a:ext cx="4800600" cy="1272155"/>
        </a:xfrm>
        <a:prstGeom prst="upArrowCallou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大隊</a:t>
          </a:r>
          <a:r>
            <a:rPr lang="zh-TW" altLang="en-US" sz="36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（高級百夫長）</a:t>
          </a:r>
          <a:endParaRPr lang="en-US" sz="3600" b="1" kern="1200" dirty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 rot="10800000">
        <a:off x="0" y="3781856"/>
        <a:ext cx="4800600" cy="826608"/>
      </dsp:txXfrm>
    </dsp:sp>
    <dsp:sp modelId="{C92A2DF3-E833-41A8-B8A0-7D37CEEF692C}">
      <dsp:nvSpPr>
        <dsp:cNvPr id="0" name=""/>
        <dsp:cNvSpPr/>
      </dsp:nvSpPr>
      <dsp:spPr>
        <a:xfrm rot="10800000">
          <a:off x="0" y="2522107"/>
          <a:ext cx="4800600" cy="1272155"/>
        </a:xfrm>
        <a:prstGeom prst="upArrowCallou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中隊</a:t>
          </a:r>
          <a:r>
            <a:rPr lang="zh-TW" altLang="en-US" sz="36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（資深百夫長）</a:t>
          </a:r>
          <a:endParaRPr lang="en-US" sz="3600" b="1" kern="1200" dirty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 rot="10800000">
        <a:off x="0" y="2522107"/>
        <a:ext cx="4800600" cy="826608"/>
      </dsp:txXfrm>
    </dsp:sp>
    <dsp:sp modelId="{D59BC335-94CF-4BE6-905A-16C450CA53BE}">
      <dsp:nvSpPr>
        <dsp:cNvPr id="0" name=""/>
        <dsp:cNvSpPr/>
      </dsp:nvSpPr>
      <dsp:spPr>
        <a:xfrm rot="10800000">
          <a:off x="0" y="1262358"/>
          <a:ext cx="4800600" cy="1272155"/>
        </a:xfrm>
        <a:prstGeom prst="upArrowCallou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百人隊</a:t>
          </a:r>
          <a:r>
            <a:rPr lang="zh-TW" altLang="en-US" sz="36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（百夫長）</a:t>
          </a:r>
          <a:endParaRPr lang="en-US" sz="3600" b="1" kern="1200" dirty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 rot="10800000">
        <a:off x="0" y="1262358"/>
        <a:ext cx="4800600" cy="826608"/>
      </dsp:txXfrm>
    </dsp:sp>
    <dsp:sp modelId="{B26662DD-65C5-443D-8FA6-AB67C2A794D7}">
      <dsp:nvSpPr>
        <dsp:cNvPr id="0" name=""/>
        <dsp:cNvSpPr/>
      </dsp:nvSpPr>
      <dsp:spPr>
        <a:xfrm rot="10800000">
          <a:off x="0" y="2609"/>
          <a:ext cx="4800600" cy="1272155"/>
        </a:xfrm>
        <a:prstGeom prst="upArrowCallou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小隊</a:t>
          </a:r>
          <a:r>
            <a:rPr lang="zh-TW" altLang="en-US" sz="36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（十夫長）</a:t>
          </a:r>
          <a:endParaRPr lang="en-US" sz="3600" b="1" kern="1200" dirty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 rot="10800000">
        <a:off x="0" y="2609"/>
        <a:ext cx="4800600" cy="8266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0E04D-6756-4F01-9AA1-CB09F292423B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3B9D8-05C4-4445-B6E2-C6C86E890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95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52AC-8CF8-49D5-AC87-979DDB8BB6F6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E81A-5D87-491E-B6FA-5E5EE57FC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52AC-8CF8-49D5-AC87-979DDB8BB6F6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E81A-5D87-491E-B6FA-5E5EE57FC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52AC-8CF8-49D5-AC87-979DDB8BB6F6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E81A-5D87-491E-B6FA-5E5EE57FC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52AC-8CF8-49D5-AC87-979DDB8BB6F6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E81A-5D87-491E-B6FA-5E5EE57FC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52AC-8CF8-49D5-AC87-979DDB8BB6F6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E81A-5D87-491E-B6FA-5E5EE57FC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52AC-8CF8-49D5-AC87-979DDB8BB6F6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E81A-5D87-491E-B6FA-5E5EE57FC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52AC-8CF8-49D5-AC87-979DDB8BB6F6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E81A-5D87-491E-B6FA-5E5EE57FC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52AC-8CF8-49D5-AC87-979DDB8BB6F6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E81A-5D87-491E-B6FA-5E5EE57FC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52AC-8CF8-49D5-AC87-979DDB8BB6F6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E81A-5D87-491E-B6FA-5E5EE57FC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52AC-8CF8-49D5-AC87-979DDB8BB6F6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E81A-5D87-491E-B6FA-5E5EE57FC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52AC-8CF8-49D5-AC87-979DDB8BB6F6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E81A-5D87-491E-B6FA-5E5EE57FC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752AC-8CF8-49D5-AC87-979DDB8BB6F6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E81A-5D87-491E-B6FA-5E5EE57FC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l5.picdn.net/shutterstock/videos/8021263/thumb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6450"/>
            <a:ext cx="9144001" cy="51515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0" y="457200"/>
            <a:ext cx="632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9600" dirty="0" smtClean="0">
                <a:solidFill>
                  <a:srgbClr val="7030A0"/>
                </a:solidFill>
                <a:latin typeface="AR Maokai Heavy Big5" pitchFamily="49" charset="-120"/>
                <a:ea typeface="AR Maokai Heavy Big5" pitchFamily="49" charset="-120"/>
              </a:rPr>
              <a:t>超越的信心</a:t>
            </a:r>
            <a:endParaRPr lang="en-US" altLang="en-US" sz="9600" dirty="0" smtClean="0">
              <a:solidFill>
                <a:srgbClr val="7030A0"/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endParaRPr lang="en-US" sz="9600" dirty="0">
              <a:solidFill>
                <a:srgbClr val="7030A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0200" y="2133600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latin typeface="AR Fonsung Medium Big5" pitchFamily="49" charset="-120"/>
                <a:ea typeface="AR Fonsung Medium Big5" pitchFamily="49" charset="-120"/>
              </a:rPr>
              <a:t>路加福音</a:t>
            </a:r>
            <a:r>
              <a:rPr lang="en-US" altLang="zh-TW" sz="2800" b="1" dirty="0" smtClean="0">
                <a:latin typeface="AR Fonsung Medium Big5" pitchFamily="49" charset="-120"/>
                <a:ea typeface="AR Fonsung Medium Big5" pitchFamily="49" charset="-120"/>
              </a:rPr>
              <a:t>7</a:t>
            </a:r>
            <a:r>
              <a:rPr lang="en-US" sz="2800" b="1" dirty="0" smtClean="0">
                <a:latin typeface="AR Fonsung Medium Big5" pitchFamily="49" charset="-120"/>
                <a:ea typeface="AR Fonsung Medium Big5" pitchFamily="49" charset="-120"/>
              </a:rPr>
              <a:t>:1-10</a:t>
            </a:r>
            <a:endParaRPr lang="en-US" sz="2800" b="1" dirty="0">
              <a:latin typeface="AR Fonsung Medium Big5" pitchFamily="49" charset="-120"/>
              <a:ea typeface="AR Fonsung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533400" y="2819400"/>
          <a:ext cx="8382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4" name="Picture 4" descr="http://request.org.uk/wp-content/uploads/2013/05/side-img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228600"/>
            <a:ext cx="3200400" cy="2341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173ECBD-A8D6-4287-8DDE-A294508A6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2173ECBD-A8D6-4287-8DDE-A294508A67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5320824-34E9-4270-802F-EFA100AAE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graphicEl>
                                              <a:dgm id="{85320824-34E9-4270-802F-EFA100AAE1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80C8082-CB43-44CE-8B35-F750B7606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graphicEl>
                                              <a:dgm id="{A80C8082-CB43-44CE-8B35-F750B7606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/>
        </p:nvGraphicFramePr>
        <p:xfrm>
          <a:off x="457200" y="457200"/>
          <a:ext cx="8458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F16EAE8-CBC7-43FA-9C9E-E36E6CCA4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graphicEl>
                                              <a:dgm id="{7F16EAE8-CBC7-43FA-9C9E-E36E6CCA4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4636F6A-43E3-4504-A5CB-2FE27A3FD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>
                                            <p:graphicEl>
                                              <a:dgm id="{D4636F6A-43E3-4504-A5CB-2FE27A3FD6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04087D9-016F-46D6-9AD8-96873F621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>
                                            <p:graphicEl>
                                              <a:dgm id="{804087D9-016F-46D6-9AD8-96873F621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F206A35-A4AB-486D-B551-D5A9360AD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>
                                            <p:graphicEl>
                                              <a:dgm id="{7F206A35-A4AB-486D-B551-D5A9360ADD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Rectangle 1"/>
          <p:cNvSpPr>
            <a:spLocks noChangeArrowheads="1"/>
          </p:cNvSpPr>
          <p:nvPr/>
        </p:nvSpPr>
        <p:spPr bwMode="auto">
          <a:xfrm>
            <a:off x="304800" y="457200"/>
            <a:ext cx="8392041" cy="707886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一、</a:t>
            </a:r>
            <a:r>
              <a:rPr lang="zh-TW" altLang="en-US" sz="4000" dirty="0" smtClean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信心</a:t>
            </a:r>
            <a:r>
              <a:rPr lang="en-US" altLang="en-US" sz="4000" dirty="0" smtClean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—</a:t>
            </a:r>
            <a:r>
              <a:rPr lang="zh-TW" altLang="en-US" sz="4000" dirty="0" smtClean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放下身份與地位的優越感</a:t>
            </a:r>
            <a:endParaRPr kumimoji="0" lang="zh-TW" altLang="en-US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 Maokai Heavy Big5" pitchFamily="49" charset="-120"/>
              <a:ea typeface="AR Maokai Heavy Big5" pitchFamily="49" charset="-120"/>
              <a:cs typeface="Arial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57200" y="1812667"/>
            <a:ext cx="838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 StdKaiti Medium Big5" pitchFamily="49" charset="-120"/>
                <a:cs typeface="Times New Roman" pitchFamily="18" charset="0"/>
              </a:rPr>
              <a:t>1</a:t>
            </a:r>
            <a:r>
              <a:rPr kumimoji="0" lang="zh-TW" altLang="en-US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 StdKaiti Medium Big5" pitchFamily="49" charset="-120"/>
                <a:cs typeface="Times New Roman" pitchFamily="18" charset="0"/>
              </a:rPr>
              <a:t>耶穌對百姓講完了這一切的話，就進了迦百農。</a:t>
            </a:r>
            <a:r>
              <a:rPr kumimoji="0" lang="en-US" altLang="zh-TW" sz="4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 StdKaiti Medium Big5" pitchFamily="49" charset="-120"/>
                <a:cs typeface="Times New Roman" pitchFamily="18" charset="0"/>
              </a:rPr>
              <a:t>2</a:t>
            </a:r>
            <a:r>
              <a:rPr kumimoji="0" lang="zh-TW" altLang="en-US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 StdKaiti Medium Big5" pitchFamily="49" charset="-120"/>
                <a:cs typeface="Times New Roman" pitchFamily="18" charset="0"/>
              </a:rPr>
              <a:t>有一個百夫長所寶貴的僕人害病，快要死了。</a:t>
            </a:r>
            <a:endParaRPr kumimoji="0" lang="zh-TW" altLang="en-US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 descr="http://1.share.photo.xuite.net/taiwan.adventist/110a5ed/11148702/522090831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3810000"/>
            <a:ext cx="3578032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038600" y="152400"/>
          <a:ext cx="48006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http://img521.lieqi.com/upload/cj/24/fa96b27277fe6b9361db58dfb0f064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52400"/>
            <a:ext cx="3810000" cy="1584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ttps://s-media-cache-ak0.pinimg.com/736x/08/26/ef/0826ef684a7bc2847bcade417f16b6a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1905000"/>
            <a:ext cx="2875105" cy="4531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6662DD-65C5-443D-8FA6-AB67C2A79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B26662DD-65C5-443D-8FA6-AB67C2A794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9BC335-94CF-4BE6-905A-16C450CA5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D59BC335-94CF-4BE6-905A-16C450CA5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2A2DF3-E833-41A8-B8A0-7D37CEEF6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C92A2DF3-E833-41A8-B8A0-7D37CEEF6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60524B-849B-4AB2-B345-A18DDBF63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graphicEl>
                                              <a:dgm id="{A160524B-849B-4AB2-B345-A18DDBF636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0A879B-B5DC-478E-AD89-B640AFC74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F40A879B-B5DC-478E-AD89-B640AFC747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0" y="533400"/>
            <a:ext cx="8366393" cy="769441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二、</a:t>
            </a:r>
            <a:r>
              <a:rPr lang="zh-TW" altLang="en-US" sz="4400" dirty="0" smtClean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信心</a:t>
            </a:r>
            <a:r>
              <a:rPr lang="en-US" altLang="en-US" sz="4400" dirty="0" smtClean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--</a:t>
            </a:r>
            <a:r>
              <a:rPr lang="zh-TW" altLang="en-US" sz="4400" dirty="0" smtClean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超越時間空間的限制</a:t>
            </a:r>
            <a:endParaRPr kumimoji="0" lang="zh-TW" altLang="en-US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 Maokai Heavy Big5" pitchFamily="49" charset="-120"/>
              <a:ea typeface="AR Maokai Heavy Big5" pitchFamily="49" charset="-12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600" y="2057400"/>
            <a:ext cx="8077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 StdKaiti Medium Big5" pitchFamily="49" charset="-120"/>
                <a:cs typeface="Times New Roman" pitchFamily="18" charset="0"/>
              </a:rPr>
              <a:t>3</a:t>
            </a:r>
            <a:r>
              <a:rPr kumimoji="0" lang="zh-TW" altLang="en-US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 StdKaiti Medium Big5" pitchFamily="49" charset="-120"/>
                <a:cs typeface="Times New Roman" pitchFamily="18" charset="0"/>
              </a:rPr>
              <a:t>百夫長風聞耶穌的事，就託猶太人的幾個長老去</a:t>
            </a:r>
            <a:r>
              <a:rPr kumimoji="0" lang="zh-TW" altLang="en-US" sz="4000" i="0" u="none" strike="noStrike" cap="none" normalizeH="0" baseline="0" dirty="0" smtClean="0" bmk="OLE_LINK4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 StdKaiti Medium Big5" pitchFamily="49" charset="-120"/>
                <a:cs typeface="Times New Roman" pitchFamily="18" charset="0"/>
              </a:rPr>
              <a:t>求耶穌來救他的僕人。</a:t>
            </a:r>
            <a:r>
              <a:rPr kumimoji="0" lang="en-US" altLang="zh-TW" sz="4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 StdKaiti Medium Big5" pitchFamily="49" charset="-120"/>
                <a:cs typeface="Times New Roman" pitchFamily="18" charset="0"/>
              </a:rPr>
              <a:t>4</a:t>
            </a:r>
            <a:r>
              <a:rPr kumimoji="0" lang="zh-TW" altLang="en-US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 StdKaiti Medium Big5" pitchFamily="49" charset="-120"/>
                <a:cs typeface="Times New Roman" pitchFamily="18" charset="0"/>
              </a:rPr>
              <a:t>他們到了耶穌那裡，就切切的求他說：你給他行這事是他所配得的；</a:t>
            </a:r>
            <a:r>
              <a:rPr kumimoji="0" lang="en-US" altLang="zh-TW" sz="4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 StdKaiti Medium Big5" pitchFamily="49" charset="-120"/>
                <a:cs typeface="Times New Roman" pitchFamily="18" charset="0"/>
              </a:rPr>
              <a:t>5</a:t>
            </a:r>
            <a:r>
              <a:rPr kumimoji="0" lang="zh-TW" altLang="en-US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 StdKaiti Medium Big5" pitchFamily="49" charset="-120"/>
                <a:cs typeface="Times New Roman" pitchFamily="18" charset="0"/>
              </a:rPr>
              <a:t>因為他愛我們的百姓，給我們建造會堂。</a:t>
            </a:r>
            <a:endParaRPr kumimoji="0" lang="zh-TW" altLang="en-US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1.djyimg.com/i6/5081607121538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28600" y="428608"/>
            <a:ext cx="4267200" cy="2800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http://setmoney.blob.core.windows.net/newsimages/2014/10/20/159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31780"/>
            <a:ext cx="4191000" cy="2792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304800" y="3733800"/>
            <a:ext cx="8610600" cy="263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sz="4000" baseline="30000" dirty="0" smtClean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8</a:t>
            </a:r>
            <a:r>
              <a:rPr lang="zh-TW" altLang="en-US" sz="4000" dirty="0" smtClean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因為我在人的權下，也有兵在我以下，對這個說：去！他就去；對那個說：來！他就來，對我的僕人說：你作這事！他就去做。」（路</a:t>
            </a:r>
            <a:r>
              <a:rPr lang="en-US" sz="4000" dirty="0" smtClean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7:8</a:t>
            </a:r>
            <a:r>
              <a:rPr lang="zh-TW" altLang="en-US" sz="4000" dirty="0" smtClean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4000" dirty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unsail.co.za/wp-content/uploads/2015/09/DSC0635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828800" y="2590800"/>
            <a:ext cx="5334000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828800" y="304800"/>
            <a:ext cx="5486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smtClean="0">
                <a:solidFill>
                  <a:schemeClr val="bg1"/>
                </a:solidFill>
              </a:rPr>
              <a:t>We are three, </a:t>
            </a:r>
          </a:p>
          <a:p>
            <a:r>
              <a:rPr lang="en-US" sz="4400" b="1" i="1" dirty="0" smtClean="0">
                <a:solidFill>
                  <a:schemeClr val="bg1"/>
                </a:solidFill>
              </a:rPr>
              <a:t>    You are three, </a:t>
            </a:r>
          </a:p>
          <a:p>
            <a:r>
              <a:rPr lang="en-US" sz="4400" b="1" i="1" dirty="0" smtClean="0">
                <a:solidFill>
                  <a:schemeClr val="bg1"/>
                </a:solidFill>
              </a:rPr>
              <a:t>        have mercy on us.</a:t>
            </a:r>
            <a:endParaRPr lang="en-US" sz="4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3048000"/>
            <a:ext cx="8494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AR Heiti Bold Big5" pitchFamily="49" charset="-120"/>
                <a:ea typeface="AR Heiti Bold Big5" pitchFamily="49" charset="-120"/>
              </a:rPr>
              <a:t>猶太長老說：你給他行這事是他所配得的</a:t>
            </a:r>
            <a:endParaRPr lang="en-US" sz="36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038600"/>
            <a:ext cx="7109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AR Heiti Bold Big5" pitchFamily="49" charset="-120"/>
                <a:ea typeface="AR Heiti Bold Big5" pitchFamily="49" charset="-120"/>
              </a:rPr>
              <a:t>百夫長說：我也自以為不配去見你</a:t>
            </a:r>
            <a:endParaRPr lang="en-US" sz="36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1054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AR Heiti Bold Big5" pitchFamily="49" charset="-120"/>
                <a:ea typeface="AR Heiti Bold Big5" pitchFamily="49" charset="-120"/>
              </a:rPr>
              <a:t>主耶穌說：這麼大的信心，就是在以色列中，我也沒有遇見過。</a:t>
            </a:r>
            <a:endParaRPr lang="en-US" sz="3600" dirty="0">
              <a:latin typeface="AR Heiti Bold Big5" pitchFamily="49" charset="-120"/>
              <a:ea typeface="AR Heiti Bold Big5" pitchFamily="49" charset="-12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685800" y="381000"/>
          <a:ext cx="38100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4572000" y="381000"/>
          <a:ext cx="38100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446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Jonathan</cp:lastModifiedBy>
  <cp:revision>5</cp:revision>
  <dcterms:created xsi:type="dcterms:W3CDTF">2016-04-03T09:02:37Z</dcterms:created>
  <dcterms:modified xsi:type="dcterms:W3CDTF">2016-04-17T14:50:06Z</dcterms:modified>
</cp:coreProperties>
</file>