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handoutMasterIdLst>
    <p:handoutMasterId r:id="rId14"/>
  </p:handoutMasterIdLst>
  <p:sldIdLst>
    <p:sldId id="264" r:id="rId2"/>
    <p:sldId id="265" r:id="rId3"/>
    <p:sldId id="276" r:id="rId4"/>
    <p:sldId id="266" r:id="rId5"/>
    <p:sldId id="275" r:id="rId6"/>
    <p:sldId id="277" r:id="rId7"/>
    <p:sldId id="280" r:id="rId8"/>
    <p:sldId id="267" r:id="rId9"/>
    <p:sldId id="271" r:id="rId10"/>
    <p:sldId id="278" r:id="rId11"/>
    <p:sldId id="279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4C5D0A-FC64-4E4B-A12B-732D31811B7C}" type="doc">
      <dgm:prSet loTypeId="urn:microsoft.com/office/officeart/2005/8/layout/vList2" loCatId="list" qsTypeId="urn:microsoft.com/office/officeart/2005/8/quickstyle/3d4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3B1BAD1-636A-4E74-847E-43BC4EC2AE6B}">
      <dgm:prSet phldrT="[Text]"/>
      <dgm:spPr>
        <a:solidFill>
          <a:srgbClr val="0070C0"/>
        </a:solidFill>
      </dgm:spPr>
      <dgm:t>
        <a:bodyPr/>
        <a:lstStyle/>
        <a:p>
          <a:pPr algn="ctr"/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得榮耀</a:t>
          </a:r>
          <a:endParaRPr lang="en-US" dirty="0">
            <a:latin typeface="AR Kaiti Medium Big5" pitchFamily="49" charset="-120"/>
            <a:ea typeface="AR Kaiti Medium Big5" pitchFamily="49" charset="-120"/>
          </a:endParaRPr>
        </a:p>
      </dgm:t>
    </dgm:pt>
    <dgm:pt modelId="{DBDCA9DD-9822-454D-AC4A-FE6F1186EF96}" type="parTrans" cxnId="{9D596E79-8976-469E-90F7-C2D24A15A3AE}">
      <dgm:prSet/>
      <dgm:spPr/>
      <dgm:t>
        <a:bodyPr/>
        <a:lstStyle/>
        <a:p>
          <a:endParaRPr lang="en-US">
            <a:latin typeface="AR Kaiti Medium Big5" pitchFamily="49" charset="-120"/>
            <a:ea typeface="AR Kaiti Medium Big5" pitchFamily="49" charset="-120"/>
          </a:endParaRPr>
        </a:p>
      </dgm:t>
    </dgm:pt>
    <dgm:pt modelId="{DFEDE92D-D791-48D5-A68E-ED11CF6929F0}" type="sibTrans" cxnId="{9D596E79-8976-469E-90F7-C2D24A15A3AE}">
      <dgm:prSet/>
      <dgm:spPr/>
      <dgm:t>
        <a:bodyPr/>
        <a:lstStyle/>
        <a:p>
          <a:endParaRPr lang="en-US">
            <a:latin typeface="AR Kaiti Medium Big5" pitchFamily="49" charset="-120"/>
            <a:ea typeface="AR Kaiti Medium Big5" pitchFamily="49" charset="-120"/>
          </a:endParaRPr>
        </a:p>
      </dgm:t>
    </dgm:pt>
    <dgm:pt modelId="{6EA70E1E-90C5-4BE9-9438-53BACA3949FD}">
      <dgm:prSet phldrT="[Text]"/>
      <dgm:spPr/>
      <dgm:t>
        <a:bodyPr/>
        <a:lstStyle/>
        <a:p>
          <a:r>
            <a:rPr lang="zh-TW" b="1" dirty="0" smtClean="0">
              <a:latin typeface="AR Kaiti Medium Big5" pitchFamily="49" charset="-120"/>
              <a:ea typeface="AR Kaiti Medium Big5" pitchFamily="49" charset="-120"/>
            </a:rPr>
            <a:t>人子得榮耀的時候到了，神在人子身上也得了榮耀。</a:t>
          </a:r>
          <a:endParaRPr lang="en-US" dirty="0">
            <a:latin typeface="AR Kaiti Medium Big5" pitchFamily="49" charset="-120"/>
            <a:ea typeface="AR Kaiti Medium Big5" pitchFamily="49" charset="-120"/>
          </a:endParaRPr>
        </a:p>
      </dgm:t>
    </dgm:pt>
    <dgm:pt modelId="{D8EBA0B2-A8A8-42F9-B62F-11B26D107E35}" type="parTrans" cxnId="{969208A7-05EC-4C61-9AC0-89E1581AB6C7}">
      <dgm:prSet/>
      <dgm:spPr/>
      <dgm:t>
        <a:bodyPr/>
        <a:lstStyle/>
        <a:p>
          <a:endParaRPr lang="en-US">
            <a:latin typeface="AR Kaiti Medium Big5" pitchFamily="49" charset="-120"/>
            <a:ea typeface="AR Kaiti Medium Big5" pitchFamily="49" charset="-120"/>
          </a:endParaRPr>
        </a:p>
      </dgm:t>
    </dgm:pt>
    <dgm:pt modelId="{FE3D43BD-D4F7-4A1A-9EB2-35F96E4AC590}" type="sibTrans" cxnId="{969208A7-05EC-4C61-9AC0-89E1581AB6C7}">
      <dgm:prSet/>
      <dgm:spPr/>
      <dgm:t>
        <a:bodyPr/>
        <a:lstStyle/>
        <a:p>
          <a:endParaRPr lang="en-US">
            <a:latin typeface="AR Kaiti Medium Big5" pitchFamily="49" charset="-120"/>
            <a:ea typeface="AR Kaiti Medium Big5" pitchFamily="49" charset="-120"/>
          </a:endParaRPr>
        </a:p>
      </dgm:t>
    </dgm:pt>
    <dgm:pt modelId="{2A2776DD-9C5C-423E-B18B-9FE81B6E96C9}" type="pres">
      <dgm:prSet presAssocID="{A74C5D0A-FC64-4E4B-A12B-732D31811B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097B4E-56F5-4B9D-A0FF-9265E07EDB3A}" type="pres">
      <dgm:prSet presAssocID="{83B1BAD1-636A-4E74-847E-43BC4EC2AE6B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87F5D0-1341-4BA5-9C67-33C97B40F85D}" type="pres">
      <dgm:prSet presAssocID="{83B1BAD1-636A-4E74-847E-43BC4EC2AE6B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596E79-8976-469E-90F7-C2D24A15A3AE}" srcId="{A74C5D0A-FC64-4E4B-A12B-732D31811B7C}" destId="{83B1BAD1-636A-4E74-847E-43BC4EC2AE6B}" srcOrd="0" destOrd="0" parTransId="{DBDCA9DD-9822-454D-AC4A-FE6F1186EF96}" sibTransId="{DFEDE92D-D791-48D5-A68E-ED11CF6929F0}"/>
    <dgm:cxn modelId="{70FD1BA6-6532-4939-A74D-A0EB65B61162}" type="presOf" srcId="{83B1BAD1-636A-4E74-847E-43BC4EC2AE6B}" destId="{5B097B4E-56F5-4B9D-A0FF-9265E07EDB3A}" srcOrd="0" destOrd="0" presId="urn:microsoft.com/office/officeart/2005/8/layout/vList2"/>
    <dgm:cxn modelId="{9B49F91D-4B84-49EF-87CF-CFD86478EA41}" type="presOf" srcId="{A74C5D0A-FC64-4E4B-A12B-732D31811B7C}" destId="{2A2776DD-9C5C-423E-B18B-9FE81B6E96C9}" srcOrd="0" destOrd="0" presId="urn:microsoft.com/office/officeart/2005/8/layout/vList2"/>
    <dgm:cxn modelId="{969208A7-05EC-4C61-9AC0-89E1581AB6C7}" srcId="{83B1BAD1-636A-4E74-847E-43BC4EC2AE6B}" destId="{6EA70E1E-90C5-4BE9-9438-53BACA3949FD}" srcOrd="0" destOrd="0" parTransId="{D8EBA0B2-A8A8-42F9-B62F-11B26D107E35}" sibTransId="{FE3D43BD-D4F7-4A1A-9EB2-35F96E4AC590}"/>
    <dgm:cxn modelId="{87E7B62D-BE11-4D0A-953A-5D3339C6623F}" type="presOf" srcId="{6EA70E1E-90C5-4BE9-9438-53BACA3949FD}" destId="{E387F5D0-1341-4BA5-9C67-33C97B40F85D}" srcOrd="0" destOrd="0" presId="urn:microsoft.com/office/officeart/2005/8/layout/vList2"/>
    <dgm:cxn modelId="{2672A19E-B183-40D1-99F6-9AB8C5DD1DBA}" type="presParOf" srcId="{2A2776DD-9C5C-423E-B18B-9FE81B6E96C9}" destId="{5B097B4E-56F5-4B9D-A0FF-9265E07EDB3A}" srcOrd="0" destOrd="0" presId="urn:microsoft.com/office/officeart/2005/8/layout/vList2"/>
    <dgm:cxn modelId="{B65FE1A0-B7ED-49C9-B5F4-27B7C028944A}" type="presParOf" srcId="{2A2776DD-9C5C-423E-B18B-9FE81B6E96C9}" destId="{E387F5D0-1341-4BA5-9C67-33C97B40F85D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7A320B-FA9C-4DC8-AD8A-93BC7C9B5132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F676BC-3C3C-426E-A92C-C54DC4C110C9}">
      <dgm:prSet phldrT="[Text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zh-TW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Yenti Bold Big5" pitchFamily="49" charset="-120"/>
              <a:ea typeface="AR Yenti Bold Big5" pitchFamily="49" charset="-120"/>
            </a:rPr>
            <a:t>新的權柄</a:t>
          </a:r>
          <a:endParaRPr lang="en-US" sz="6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Yenti Bold Big5" pitchFamily="49" charset="-120"/>
            <a:ea typeface="AR Yenti Bold Big5" pitchFamily="49" charset="-120"/>
          </a:endParaRPr>
        </a:p>
      </dgm:t>
    </dgm:pt>
    <dgm:pt modelId="{1D4668EF-B046-42F9-89EB-89E13CC76878}" type="parTrans" cxnId="{F1F32FF3-47CF-4F79-AD66-4882CFE68C3D}">
      <dgm:prSet/>
      <dgm:spPr/>
      <dgm:t>
        <a:bodyPr/>
        <a:lstStyle/>
        <a:p>
          <a:endParaRPr lang="en-US" sz="6000">
            <a:latin typeface="AR Yenti Bold Big5" pitchFamily="49" charset="-120"/>
            <a:ea typeface="AR Yenti Bold Big5" pitchFamily="49" charset="-120"/>
          </a:endParaRPr>
        </a:p>
      </dgm:t>
    </dgm:pt>
    <dgm:pt modelId="{33EDB8FA-C7F8-4A97-919D-04F101D1F117}" type="sibTrans" cxnId="{F1F32FF3-47CF-4F79-AD66-4882CFE68C3D}">
      <dgm:prSet/>
      <dgm:spPr/>
      <dgm:t>
        <a:bodyPr/>
        <a:lstStyle/>
        <a:p>
          <a:endParaRPr lang="en-US" sz="6000">
            <a:latin typeface="AR Yenti Bold Big5" pitchFamily="49" charset="-120"/>
            <a:ea typeface="AR Yenti Bold Big5" pitchFamily="49" charset="-120"/>
          </a:endParaRPr>
        </a:p>
      </dgm:t>
    </dgm:pt>
    <dgm:pt modelId="{4B500F06-A00C-4A8A-8084-AA4841DCED69}">
      <dgm:prSet phldrT="[Text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zh-TW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Yenti Bold Big5" pitchFamily="49" charset="-120"/>
              <a:ea typeface="AR Yenti Bold Big5" pitchFamily="49" charset="-120"/>
            </a:rPr>
            <a:t>新的標準</a:t>
          </a:r>
          <a:endParaRPr lang="en-US" sz="6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Yenti Bold Big5" pitchFamily="49" charset="-120"/>
            <a:ea typeface="AR Yenti Bold Big5" pitchFamily="49" charset="-120"/>
          </a:endParaRPr>
        </a:p>
      </dgm:t>
    </dgm:pt>
    <dgm:pt modelId="{AA81BBA2-3300-4ED9-AF0C-DE473AE1E7C0}" type="parTrans" cxnId="{4A8B83E1-EB99-48E6-A9E2-BB7E8BCF0644}">
      <dgm:prSet/>
      <dgm:spPr/>
      <dgm:t>
        <a:bodyPr/>
        <a:lstStyle/>
        <a:p>
          <a:endParaRPr lang="en-US" sz="6000">
            <a:latin typeface="AR Yenti Bold Big5" pitchFamily="49" charset="-120"/>
            <a:ea typeface="AR Yenti Bold Big5" pitchFamily="49" charset="-120"/>
          </a:endParaRPr>
        </a:p>
      </dgm:t>
    </dgm:pt>
    <dgm:pt modelId="{1E0F1587-974E-4001-9493-B218B87266E3}" type="sibTrans" cxnId="{4A8B83E1-EB99-48E6-A9E2-BB7E8BCF0644}">
      <dgm:prSet/>
      <dgm:spPr/>
      <dgm:t>
        <a:bodyPr/>
        <a:lstStyle/>
        <a:p>
          <a:endParaRPr lang="en-US" sz="6000">
            <a:latin typeface="AR Yenti Bold Big5" pitchFamily="49" charset="-120"/>
            <a:ea typeface="AR Yenti Bold Big5" pitchFamily="49" charset="-120"/>
          </a:endParaRPr>
        </a:p>
      </dgm:t>
    </dgm:pt>
    <dgm:pt modelId="{1F5A0ECF-4DA6-457C-8C90-CF03E6CF8F40}">
      <dgm:prSet phldrT="[Text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zh-TW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Yenti Bold Big5" pitchFamily="49" charset="-120"/>
              <a:ea typeface="AR Yenti Bold Big5" pitchFamily="49" charset="-120"/>
            </a:rPr>
            <a:t>新的標記</a:t>
          </a:r>
          <a:endParaRPr lang="en-US" sz="6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Yenti Bold Big5" pitchFamily="49" charset="-120"/>
            <a:ea typeface="AR Yenti Bold Big5" pitchFamily="49" charset="-120"/>
          </a:endParaRPr>
        </a:p>
      </dgm:t>
    </dgm:pt>
    <dgm:pt modelId="{9966290E-4F7E-4B98-86DC-D09D8971337B}" type="parTrans" cxnId="{D7DBDD52-E9CA-41B2-895F-E459CB0DF0A2}">
      <dgm:prSet/>
      <dgm:spPr/>
      <dgm:t>
        <a:bodyPr/>
        <a:lstStyle/>
        <a:p>
          <a:endParaRPr lang="en-US" sz="6000">
            <a:latin typeface="AR Yenti Bold Big5" pitchFamily="49" charset="-120"/>
            <a:ea typeface="AR Yenti Bold Big5" pitchFamily="49" charset="-120"/>
          </a:endParaRPr>
        </a:p>
      </dgm:t>
    </dgm:pt>
    <dgm:pt modelId="{6AA02FBB-CB1C-45BA-8C9C-1FEF0D1EA4BE}" type="sibTrans" cxnId="{D7DBDD52-E9CA-41B2-895F-E459CB0DF0A2}">
      <dgm:prSet/>
      <dgm:spPr/>
      <dgm:t>
        <a:bodyPr/>
        <a:lstStyle/>
        <a:p>
          <a:endParaRPr lang="en-US" sz="6000">
            <a:latin typeface="AR Yenti Bold Big5" pitchFamily="49" charset="-120"/>
            <a:ea typeface="AR Yenti Bold Big5" pitchFamily="49" charset="-120"/>
          </a:endParaRPr>
        </a:p>
      </dgm:t>
    </dgm:pt>
    <dgm:pt modelId="{D1CA5C93-181D-4815-BE94-C263E9C8AD82}" type="pres">
      <dgm:prSet presAssocID="{B07A320B-FA9C-4DC8-AD8A-93BC7C9B513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653B6D-F764-498A-B804-3698A2136322}" type="pres">
      <dgm:prSet presAssocID="{96F676BC-3C3C-426E-A92C-C54DC4C110C9}" presName="parentLin" presStyleCnt="0"/>
      <dgm:spPr/>
    </dgm:pt>
    <dgm:pt modelId="{AE46681B-9DE9-430F-A341-BDF778AFE368}" type="pres">
      <dgm:prSet presAssocID="{96F676BC-3C3C-426E-A92C-C54DC4C110C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84FD53C-E212-4D1C-8C53-FB844FA7E331}" type="pres">
      <dgm:prSet presAssocID="{96F676BC-3C3C-426E-A92C-C54DC4C110C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BBB1BA-AEC2-46C7-950F-A0FB06A902BF}" type="pres">
      <dgm:prSet presAssocID="{96F676BC-3C3C-426E-A92C-C54DC4C110C9}" presName="negativeSpace" presStyleCnt="0"/>
      <dgm:spPr/>
    </dgm:pt>
    <dgm:pt modelId="{A4B8626E-2ED0-4839-9903-12C5D2EA10E5}" type="pres">
      <dgm:prSet presAssocID="{96F676BC-3C3C-426E-A92C-C54DC4C110C9}" presName="childText" presStyleLbl="conFgAcc1" presStyleIdx="0" presStyleCnt="3">
        <dgm:presLayoutVars>
          <dgm:bulletEnabled val="1"/>
        </dgm:presLayoutVars>
      </dgm:prSet>
      <dgm:spPr/>
    </dgm:pt>
    <dgm:pt modelId="{988676B0-8B0C-4387-813C-7D8E77C45F67}" type="pres">
      <dgm:prSet presAssocID="{33EDB8FA-C7F8-4A97-919D-04F101D1F117}" presName="spaceBetweenRectangles" presStyleCnt="0"/>
      <dgm:spPr/>
    </dgm:pt>
    <dgm:pt modelId="{D08E45AD-41FD-41F8-9AB6-03E03944BD9E}" type="pres">
      <dgm:prSet presAssocID="{4B500F06-A00C-4A8A-8084-AA4841DCED69}" presName="parentLin" presStyleCnt="0"/>
      <dgm:spPr/>
    </dgm:pt>
    <dgm:pt modelId="{3B2EFA82-E772-4980-8936-50BF450D7BB4}" type="pres">
      <dgm:prSet presAssocID="{4B500F06-A00C-4A8A-8084-AA4841DCED6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5553AF14-AB0D-4E5D-AC56-75F12BE95CF2}" type="pres">
      <dgm:prSet presAssocID="{4B500F06-A00C-4A8A-8084-AA4841DCED6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809885-166D-4EC8-8D7A-4EBBB5FD0626}" type="pres">
      <dgm:prSet presAssocID="{4B500F06-A00C-4A8A-8084-AA4841DCED69}" presName="negativeSpace" presStyleCnt="0"/>
      <dgm:spPr/>
    </dgm:pt>
    <dgm:pt modelId="{0EF7371A-C46A-476F-9AE0-D2B6FAA7FDBF}" type="pres">
      <dgm:prSet presAssocID="{4B500F06-A00C-4A8A-8084-AA4841DCED69}" presName="childText" presStyleLbl="conFgAcc1" presStyleIdx="1" presStyleCnt="3">
        <dgm:presLayoutVars>
          <dgm:bulletEnabled val="1"/>
        </dgm:presLayoutVars>
      </dgm:prSet>
      <dgm:spPr/>
    </dgm:pt>
    <dgm:pt modelId="{DF11B623-8A40-42CA-8460-13E5E3F70A70}" type="pres">
      <dgm:prSet presAssocID="{1E0F1587-974E-4001-9493-B218B87266E3}" presName="spaceBetweenRectangles" presStyleCnt="0"/>
      <dgm:spPr/>
    </dgm:pt>
    <dgm:pt modelId="{2AADC4F1-72C5-4053-8125-4D29DD6924BF}" type="pres">
      <dgm:prSet presAssocID="{1F5A0ECF-4DA6-457C-8C90-CF03E6CF8F40}" presName="parentLin" presStyleCnt="0"/>
      <dgm:spPr/>
    </dgm:pt>
    <dgm:pt modelId="{2FC75774-CAAC-40AC-B236-1B6698E91567}" type="pres">
      <dgm:prSet presAssocID="{1F5A0ECF-4DA6-457C-8C90-CF03E6CF8F40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4577A916-7318-4DCD-A1E6-29069F50AAE3}" type="pres">
      <dgm:prSet presAssocID="{1F5A0ECF-4DA6-457C-8C90-CF03E6CF8F4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AA2F92-5597-44EF-866A-887419148748}" type="pres">
      <dgm:prSet presAssocID="{1F5A0ECF-4DA6-457C-8C90-CF03E6CF8F40}" presName="negativeSpace" presStyleCnt="0"/>
      <dgm:spPr/>
    </dgm:pt>
    <dgm:pt modelId="{4F5AA0BE-6B70-4021-9ACB-EFDD96FF91DD}" type="pres">
      <dgm:prSet presAssocID="{1F5A0ECF-4DA6-457C-8C90-CF03E6CF8F4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7DBDD52-E9CA-41B2-895F-E459CB0DF0A2}" srcId="{B07A320B-FA9C-4DC8-AD8A-93BC7C9B5132}" destId="{1F5A0ECF-4DA6-457C-8C90-CF03E6CF8F40}" srcOrd="2" destOrd="0" parTransId="{9966290E-4F7E-4B98-86DC-D09D8971337B}" sibTransId="{6AA02FBB-CB1C-45BA-8C9C-1FEF0D1EA4BE}"/>
    <dgm:cxn modelId="{3E7C1DEE-9F96-49C1-8D70-27218BA34967}" type="presOf" srcId="{1F5A0ECF-4DA6-457C-8C90-CF03E6CF8F40}" destId="{4577A916-7318-4DCD-A1E6-29069F50AAE3}" srcOrd="1" destOrd="0" presId="urn:microsoft.com/office/officeart/2005/8/layout/list1"/>
    <dgm:cxn modelId="{F1F32FF3-47CF-4F79-AD66-4882CFE68C3D}" srcId="{B07A320B-FA9C-4DC8-AD8A-93BC7C9B5132}" destId="{96F676BC-3C3C-426E-A92C-C54DC4C110C9}" srcOrd="0" destOrd="0" parTransId="{1D4668EF-B046-42F9-89EB-89E13CC76878}" sibTransId="{33EDB8FA-C7F8-4A97-919D-04F101D1F117}"/>
    <dgm:cxn modelId="{4A8B83E1-EB99-48E6-A9E2-BB7E8BCF0644}" srcId="{B07A320B-FA9C-4DC8-AD8A-93BC7C9B5132}" destId="{4B500F06-A00C-4A8A-8084-AA4841DCED69}" srcOrd="1" destOrd="0" parTransId="{AA81BBA2-3300-4ED9-AF0C-DE473AE1E7C0}" sibTransId="{1E0F1587-974E-4001-9493-B218B87266E3}"/>
    <dgm:cxn modelId="{49F38E51-468F-411C-803A-032FE913950A}" type="presOf" srcId="{96F676BC-3C3C-426E-A92C-C54DC4C110C9}" destId="{284FD53C-E212-4D1C-8C53-FB844FA7E331}" srcOrd="1" destOrd="0" presId="urn:microsoft.com/office/officeart/2005/8/layout/list1"/>
    <dgm:cxn modelId="{7F8A4518-39CD-4860-B0A6-BB0238F3508B}" type="presOf" srcId="{4B500F06-A00C-4A8A-8084-AA4841DCED69}" destId="{5553AF14-AB0D-4E5D-AC56-75F12BE95CF2}" srcOrd="1" destOrd="0" presId="urn:microsoft.com/office/officeart/2005/8/layout/list1"/>
    <dgm:cxn modelId="{A9B61738-2074-4CA2-BB38-5F92D0788073}" type="presOf" srcId="{1F5A0ECF-4DA6-457C-8C90-CF03E6CF8F40}" destId="{2FC75774-CAAC-40AC-B236-1B6698E91567}" srcOrd="0" destOrd="0" presId="urn:microsoft.com/office/officeart/2005/8/layout/list1"/>
    <dgm:cxn modelId="{AC4048DC-2E8A-4A1D-B8D3-DDDB8B3287A0}" type="presOf" srcId="{96F676BC-3C3C-426E-A92C-C54DC4C110C9}" destId="{AE46681B-9DE9-430F-A341-BDF778AFE368}" srcOrd="0" destOrd="0" presId="urn:microsoft.com/office/officeart/2005/8/layout/list1"/>
    <dgm:cxn modelId="{F4A008CB-6DFE-4CDC-B988-E88CB7F05042}" type="presOf" srcId="{4B500F06-A00C-4A8A-8084-AA4841DCED69}" destId="{3B2EFA82-E772-4980-8936-50BF450D7BB4}" srcOrd="0" destOrd="0" presId="urn:microsoft.com/office/officeart/2005/8/layout/list1"/>
    <dgm:cxn modelId="{E766C99F-757B-4E2A-B22A-4645DDF415DC}" type="presOf" srcId="{B07A320B-FA9C-4DC8-AD8A-93BC7C9B5132}" destId="{D1CA5C93-181D-4815-BE94-C263E9C8AD82}" srcOrd="0" destOrd="0" presId="urn:microsoft.com/office/officeart/2005/8/layout/list1"/>
    <dgm:cxn modelId="{929277F1-EBC4-4B56-9D51-E7E02695C52D}" type="presParOf" srcId="{D1CA5C93-181D-4815-BE94-C263E9C8AD82}" destId="{2D653B6D-F764-498A-B804-3698A2136322}" srcOrd="0" destOrd="0" presId="urn:microsoft.com/office/officeart/2005/8/layout/list1"/>
    <dgm:cxn modelId="{E12632ED-253C-4508-B476-1117F12AA311}" type="presParOf" srcId="{2D653B6D-F764-498A-B804-3698A2136322}" destId="{AE46681B-9DE9-430F-A341-BDF778AFE368}" srcOrd="0" destOrd="0" presId="urn:microsoft.com/office/officeart/2005/8/layout/list1"/>
    <dgm:cxn modelId="{43962D17-437E-453E-B7CD-7E022077EF8D}" type="presParOf" srcId="{2D653B6D-F764-498A-B804-3698A2136322}" destId="{284FD53C-E212-4D1C-8C53-FB844FA7E331}" srcOrd="1" destOrd="0" presId="urn:microsoft.com/office/officeart/2005/8/layout/list1"/>
    <dgm:cxn modelId="{97601C3F-BFBA-46DC-B724-E52C7A5813AD}" type="presParOf" srcId="{D1CA5C93-181D-4815-BE94-C263E9C8AD82}" destId="{D9BBB1BA-AEC2-46C7-950F-A0FB06A902BF}" srcOrd="1" destOrd="0" presId="urn:microsoft.com/office/officeart/2005/8/layout/list1"/>
    <dgm:cxn modelId="{13BF2393-8F9C-44E2-AC86-830F6E46BC12}" type="presParOf" srcId="{D1CA5C93-181D-4815-BE94-C263E9C8AD82}" destId="{A4B8626E-2ED0-4839-9903-12C5D2EA10E5}" srcOrd="2" destOrd="0" presId="urn:microsoft.com/office/officeart/2005/8/layout/list1"/>
    <dgm:cxn modelId="{01D43B9D-FFF1-4526-B78E-2984D745A55E}" type="presParOf" srcId="{D1CA5C93-181D-4815-BE94-C263E9C8AD82}" destId="{988676B0-8B0C-4387-813C-7D8E77C45F67}" srcOrd="3" destOrd="0" presId="urn:microsoft.com/office/officeart/2005/8/layout/list1"/>
    <dgm:cxn modelId="{F9531009-981A-463B-9D66-FD34D349C2CB}" type="presParOf" srcId="{D1CA5C93-181D-4815-BE94-C263E9C8AD82}" destId="{D08E45AD-41FD-41F8-9AB6-03E03944BD9E}" srcOrd="4" destOrd="0" presId="urn:microsoft.com/office/officeart/2005/8/layout/list1"/>
    <dgm:cxn modelId="{517807ED-0B05-444F-B8AC-A166E37B0D71}" type="presParOf" srcId="{D08E45AD-41FD-41F8-9AB6-03E03944BD9E}" destId="{3B2EFA82-E772-4980-8936-50BF450D7BB4}" srcOrd="0" destOrd="0" presId="urn:microsoft.com/office/officeart/2005/8/layout/list1"/>
    <dgm:cxn modelId="{31D3E852-414B-4961-A2E2-A18AF00A0391}" type="presParOf" srcId="{D08E45AD-41FD-41F8-9AB6-03E03944BD9E}" destId="{5553AF14-AB0D-4E5D-AC56-75F12BE95CF2}" srcOrd="1" destOrd="0" presId="urn:microsoft.com/office/officeart/2005/8/layout/list1"/>
    <dgm:cxn modelId="{AEDEFD29-4478-453C-A230-AF988542B9AD}" type="presParOf" srcId="{D1CA5C93-181D-4815-BE94-C263E9C8AD82}" destId="{3E809885-166D-4EC8-8D7A-4EBBB5FD0626}" srcOrd="5" destOrd="0" presId="urn:microsoft.com/office/officeart/2005/8/layout/list1"/>
    <dgm:cxn modelId="{0C31F959-64ED-41C4-9272-7F1F081DD59A}" type="presParOf" srcId="{D1CA5C93-181D-4815-BE94-C263E9C8AD82}" destId="{0EF7371A-C46A-476F-9AE0-D2B6FAA7FDBF}" srcOrd="6" destOrd="0" presId="urn:microsoft.com/office/officeart/2005/8/layout/list1"/>
    <dgm:cxn modelId="{E8D91106-6629-4121-9B86-38D521836883}" type="presParOf" srcId="{D1CA5C93-181D-4815-BE94-C263E9C8AD82}" destId="{DF11B623-8A40-42CA-8460-13E5E3F70A70}" srcOrd="7" destOrd="0" presId="urn:microsoft.com/office/officeart/2005/8/layout/list1"/>
    <dgm:cxn modelId="{846BA0D2-AE2C-4866-83A6-65C7DCB006C5}" type="presParOf" srcId="{D1CA5C93-181D-4815-BE94-C263E9C8AD82}" destId="{2AADC4F1-72C5-4053-8125-4D29DD6924BF}" srcOrd="8" destOrd="0" presId="urn:microsoft.com/office/officeart/2005/8/layout/list1"/>
    <dgm:cxn modelId="{6A3EB1A5-D9F3-4A0D-B9CA-409E148AF547}" type="presParOf" srcId="{2AADC4F1-72C5-4053-8125-4D29DD6924BF}" destId="{2FC75774-CAAC-40AC-B236-1B6698E91567}" srcOrd="0" destOrd="0" presId="urn:microsoft.com/office/officeart/2005/8/layout/list1"/>
    <dgm:cxn modelId="{73E20B76-9D6C-4D93-8DB9-857CA8C08609}" type="presParOf" srcId="{2AADC4F1-72C5-4053-8125-4D29DD6924BF}" destId="{4577A916-7318-4DCD-A1E6-29069F50AAE3}" srcOrd="1" destOrd="0" presId="urn:microsoft.com/office/officeart/2005/8/layout/list1"/>
    <dgm:cxn modelId="{64B9E802-9C96-425E-8A50-EF68302F053A}" type="presParOf" srcId="{D1CA5C93-181D-4815-BE94-C263E9C8AD82}" destId="{03AA2F92-5597-44EF-866A-887419148748}" srcOrd="9" destOrd="0" presId="urn:microsoft.com/office/officeart/2005/8/layout/list1"/>
    <dgm:cxn modelId="{2790556D-91CC-4377-A760-2A755EBD83AE}" type="presParOf" srcId="{D1CA5C93-181D-4815-BE94-C263E9C8AD82}" destId="{4F5AA0BE-6B70-4021-9ACB-EFDD96FF91DD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3CA38E-8E9B-4C2A-956E-47E7092D968B}" type="doc">
      <dgm:prSet loTypeId="urn:microsoft.com/office/officeart/2005/8/layout/default#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F131B83F-8D8C-4069-A8D0-DBC1051005EC}">
      <dgm:prSet phldrT="[Text]"/>
      <dgm:spPr/>
      <dgm:t>
        <a:bodyPr/>
        <a:lstStyle/>
        <a:p>
          <a:r>
            <a:rPr lang="zh-TW" dirty="0" smtClean="0">
              <a:latin typeface="AR Yenti Bold Big5" pitchFamily="49" charset="-120"/>
              <a:ea typeface="AR Yenti Bold Big5" pitchFamily="49" charset="-120"/>
            </a:rPr>
            <a:t>謙卑的愛</a:t>
          </a:r>
          <a:endParaRPr lang="en-US" dirty="0">
            <a:latin typeface="AR Yenti Bold Big5" pitchFamily="49" charset="-120"/>
            <a:ea typeface="AR Yenti Bold Big5" pitchFamily="49" charset="-120"/>
          </a:endParaRPr>
        </a:p>
      </dgm:t>
    </dgm:pt>
    <dgm:pt modelId="{C3BF213A-5A38-457E-BBD4-9AA8F32F7537}" type="parTrans" cxnId="{B0C51BC2-B59D-4E63-A585-A473423788D2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95AED393-92D0-4F1E-B0A1-72C8C8AD44F2}" type="sibTrans" cxnId="{B0C51BC2-B59D-4E63-A585-A473423788D2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FD4FA4FE-33B1-4E3C-87EF-D830014B4D2B}">
      <dgm:prSet phldrT="[Text]"/>
      <dgm:spPr/>
      <dgm:t>
        <a:bodyPr/>
        <a:lstStyle/>
        <a:p>
          <a:r>
            <a:rPr lang="zh-TW" dirty="0" smtClean="0">
              <a:latin typeface="AR Yenti Bold Big5" pitchFamily="49" charset="-120"/>
              <a:ea typeface="AR Yenti Bold Big5" pitchFamily="49" charset="-120"/>
            </a:rPr>
            <a:t>服事的愛</a:t>
          </a:r>
          <a:endParaRPr lang="en-US" dirty="0">
            <a:latin typeface="AR Yenti Bold Big5" pitchFamily="49" charset="-120"/>
            <a:ea typeface="AR Yenti Bold Big5" pitchFamily="49" charset="-120"/>
          </a:endParaRPr>
        </a:p>
      </dgm:t>
    </dgm:pt>
    <dgm:pt modelId="{E1CE10D1-10B5-460B-A10F-E4EC4210C32C}" type="parTrans" cxnId="{B9FC41F8-D8B1-40CE-8EF2-5269EA6E10E6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112AAA79-BDB9-4331-B76D-25DD689AEE1F}" type="sibTrans" cxnId="{B9FC41F8-D8B1-40CE-8EF2-5269EA6E10E6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8DD0F0B4-EFEB-469E-93D9-AA99E20486D6}">
      <dgm:prSet phldrT="[Text]"/>
      <dgm:spPr/>
      <dgm:t>
        <a:bodyPr/>
        <a:lstStyle/>
        <a:p>
          <a:r>
            <a:rPr lang="zh-TW" dirty="0" smtClean="0">
              <a:latin typeface="AR Yenti Bold Big5" pitchFamily="49" charset="-120"/>
              <a:ea typeface="AR Yenti Bold Big5" pitchFamily="49" charset="-120"/>
            </a:rPr>
            <a:t>尊重的愛</a:t>
          </a:r>
          <a:endParaRPr lang="en-US" dirty="0">
            <a:latin typeface="AR Yenti Bold Big5" pitchFamily="49" charset="-120"/>
            <a:ea typeface="AR Yenti Bold Big5" pitchFamily="49" charset="-120"/>
          </a:endParaRPr>
        </a:p>
      </dgm:t>
    </dgm:pt>
    <dgm:pt modelId="{DDF293A1-3B63-4D6C-A595-FBFF7634FE3F}" type="parTrans" cxnId="{61A3BDED-B59D-48CF-8056-8E03B6991534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1C081002-E087-4654-8369-CE137E7D5823}" type="sibTrans" cxnId="{61A3BDED-B59D-48CF-8056-8E03B6991534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E077EA67-3992-4F8C-BB10-3F433B6038C5}">
      <dgm:prSet phldrT="[Text]"/>
      <dgm:spPr/>
      <dgm:t>
        <a:bodyPr/>
        <a:lstStyle/>
        <a:p>
          <a:r>
            <a:rPr lang="zh-TW" dirty="0" smtClean="0">
              <a:latin typeface="AR Yenti Bold Big5" pitchFamily="49" charset="-120"/>
              <a:ea typeface="AR Yenti Bold Big5" pitchFamily="49" charset="-120"/>
            </a:rPr>
            <a:t>提醒的愛</a:t>
          </a:r>
          <a:endParaRPr lang="en-US" dirty="0">
            <a:latin typeface="AR Yenti Bold Big5" pitchFamily="49" charset="-120"/>
            <a:ea typeface="AR Yenti Bold Big5" pitchFamily="49" charset="-120"/>
          </a:endParaRPr>
        </a:p>
      </dgm:t>
    </dgm:pt>
    <dgm:pt modelId="{F834293A-2A7D-4727-B5FD-C9CF5B4E7F2E}" type="parTrans" cxnId="{F02797B9-189A-438B-B0B3-B89A1F40307A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3CDED5AF-274E-42A4-AF9D-B54BC6333F63}" type="sibTrans" cxnId="{F02797B9-189A-438B-B0B3-B89A1F40307A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6382EDC1-1A48-4A56-B6FA-4B27214F4ECF}">
      <dgm:prSet phldrT="[Text]"/>
      <dgm:spPr/>
      <dgm:t>
        <a:bodyPr/>
        <a:lstStyle/>
        <a:p>
          <a:r>
            <a:rPr lang="zh-TW" dirty="0" smtClean="0">
              <a:latin typeface="AR Yenti Bold Big5" pitchFamily="49" charset="-120"/>
              <a:ea typeface="AR Yenti Bold Big5" pitchFamily="49" charset="-120"/>
            </a:rPr>
            <a:t>犧牲的愛</a:t>
          </a:r>
          <a:endParaRPr lang="en-US" dirty="0">
            <a:latin typeface="AR Yenti Bold Big5" pitchFamily="49" charset="-120"/>
            <a:ea typeface="AR Yenti Bold Big5" pitchFamily="49" charset="-120"/>
          </a:endParaRPr>
        </a:p>
      </dgm:t>
    </dgm:pt>
    <dgm:pt modelId="{04263346-3A5C-4DE1-A67B-F4A9A0DD90A6}" type="parTrans" cxnId="{C7790309-14C2-430D-8F4B-91CB11FAC998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B63A6C3E-A354-4188-910F-377E4B50EF9E}" type="sibTrans" cxnId="{C7790309-14C2-430D-8F4B-91CB11FAC998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A1277146-FACD-418C-8E2A-A0819106330E}">
      <dgm:prSet phldrT="[Text]"/>
      <dgm:spPr/>
      <dgm:t>
        <a:bodyPr/>
        <a:lstStyle/>
        <a:p>
          <a:r>
            <a:rPr lang="zh-TW" dirty="0" smtClean="0">
              <a:latin typeface="AR Yenti Bold Big5" pitchFamily="49" charset="-120"/>
              <a:ea typeface="AR Yenti Bold Big5" pitchFamily="49" charset="-120"/>
            </a:rPr>
            <a:t>信任的愛</a:t>
          </a:r>
          <a:endParaRPr lang="en-US" dirty="0">
            <a:latin typeface="AR Yenti Bold Big5" pitchFamily="49" charset="-120"/>
            <a:ea typeface="AR Yenti Bold Big5" pitchFamily="49" charset="-120"/>
          </a:endParaRPr>
        </a:p>
      </dgm:t>
    </dgm:pt>
    <dgm:pt modelId="{4CE843E2-1AFE-4318-AF3D-B7B8063417C6}" type="parTrans" cxnId="{D0F10786-EDDC-490B-9D2D-83EFDF7CBFCE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3776DB25-7C83-421E-BA8E-C591FC4C6256}" type="sibTrans" cxnId="{D0F10786-EDDC-490B-9D2D-83EFDF7CBFCE}">
      <dgm:prSet/>
      <dgm:spPr/>
      <dgm:t>
        <a:bodyPr/>
        <a:lstStyle/>
        <a:p>
          <a:endParaRPr lang="en-US">
            <a:latin typeface="AR Yenti Bold Big5" pitchFamily="49" charset="-120"/>
            <a:ea typeface="AR Yenti Bold Big5" pitchFamily="49" charset="-120"/>
          </a:endParaRPr>
        </a:p>
      </dgm:t>
    </dgm:pt>
    <dgm:pt modelId="{CAA309CF-3ED2-41DD-BF37-C9209C2DA3C6}" type="pres">
      <dgm:prSet presAssocID="{2E3CA38E-8E9B-4C2A-956E-47E7092D968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8807F36-0A17-4513-A69C-7EFE33652FE9}" type="pres">
      <dgm:prSet presAssocID="{F131B83F-8D8C-4069-A8D0-DBC1051005EC}" presName="node" presStyleLbl="node1" presStyleIdx="0" presStyleCnt="6" custScaleX="1326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1507AD-8761-4A9A-BA41-209D160B3B8F}" type="pres">
      <dgm:prSet presAssocID="{95AED393-92D0-4F1E-B0A1-72C8C8AD44F2}" presName="sibTrans" presStyleCnt="0"/>
      <dgm:spPr/>
    </dgm:pt>
    <dgm:pt modelId="{675419C7-D542-4F09-84A8-34537D5C373D}" type="pres">
      <dgm:prSet presAssocID="{FD4FA4FE-33B1-4E3C-87EF-D830014B4D2B}" presName="node" presStyleLbl="node1" presStyleIdx="1" presStyleCnt="6" custScaleX="1326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2DE36E-4062-4C4F-8CB7-5DE9C5384200}" type="pres">
      <dgm:prSet presAssocID="{112AAA79-BDB9-4331-B76D-25DD689AEE1F}" presName="sibTrans" presStyleCnt="0"/>
      <dgm:spPr/>
    </dgm:pt>
    <dgm:pt modelId="{A799BDF3-AA7E-4194-ADC7-C8D446E332B0}" type="pres">
      <dgm:prSet presAssocID="{8DD0F0B4-EFEB-469E-93D9-AA99E20486D6}" presName="node" presStyleLbl="node1" presStyleIdx="2" presStyleCnt="6" custScaleX="1326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CB1CC-AB68-4A62-BAF2-EEC7B1B28891}" type="pres">
      <dgm:prSet presAssocID="{1C081002-E087-4654-8369-CE137E7D5823}" presName="sibTrans" presStyleCnt="0"/>
      <dgm:spPr/>
    </dgm:pt>
    <dgm:pt modelId="{7658E21B-1C38-436E-9431-E602E640AE71}" type="pres">
      <dgm:prSet presAssocID="{E077EA67-3992-4F8C-BB10-3F433B6038C5}" presName="node" presStyleLbl="node1" presStyleIdx="3" presStyleCnt="6" custScaleX="1326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E74FB6-7257-4EC6-9D8A-7B981368DAD0}" type="pres">
      <dgm:prSet presAssocID="{3CDED5AF-274E-42A4-AF9D-B54BC6333F63}" presName="sibTrans" presStyleCnt="0"/>
      <dgm:spPr/>
    </dgm:pt>
    <dgm:pt modelId="{58D295C1-5FA7-4908-B5F2-1A8DFC1AE62B}" type="pres">
      <dgm:prSet presAssocID="{6382EDC1-1A48-4A56-B6FA-4B27214F4ECF}" presName="node" presStyleLbl="node1" presStyleIdx="4" presStyleCnt="6" custScaleX="1326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152FB3-E565-4B0B-91C7-A4746B27F4FC}" type="pres">
      <dgm:prSet presAssocID="{B63A6C3E-A354-4188-910F-377E4B50EF9E}" presName="sibTrans" presStyleCnt="0"/>
      <dgm:spPr/>
    </dgm:pt>
    <dgm:pt modelId="{B92BC7A4-5F61-4720-9CFD-C29A8FFB3BDC}" type="pres">
      <dgm:prSet presAssocID="{A1277146-FACD-418C-8E2A-A0819106330E}" presName="node" presStyleLbl="node1" presStyleIdx="5" presStyleCnt="6" custScaleX="13262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2797B9-189A-438B-B0B3-B89A1F40307A}" srcId="{2E3CA38E-8E9B-4C2A-956E-47E7092D968B}" destId="{E077EA67-3992-4F8C-BB10-3F433B6038C5}" srcOrd="3" destOrd="0" parTransId="{F834293A-2A7D-4727-B5FD-C9CF5B4E7F2E}" sibTransId="{3CDED5AF-274E-42A4-AF9D-B54BC6333F63}"/>
    <dgm:cxn modelId="{C7790309-14C2-430D-8F4B-91CB11FAC998}" srcId="{2E3CA38E-8E9B-4C2A-956E-47E7092D968B}" destId="{6382EDC1-1A48-4A56-B6FA-4B27214F4ECF}" srcOrd="4" destOrd="0" parTransId="{04263346-3A5C-4DE1-A67B-F4A9A0DD90A6}" sibTransId="{B63A6C3E-A354-4188-910F-377E4B50EF9E}"/>
    <dgm:cxn modelId="{131ADA6E-71C8-4F1B-9B97-479D7E2934E1}" type="presOf" srcId="{E077EA67-3992-4F8C-BB10-3F433B6038C5}" destId="{7658E21B-1C38-436E-9431-E602E640AE71}" srcOrd="0" destOrd="0" presId="urn:microsoft.com/office/officeart/2005/8/layout/default#1"/>
    <dgm:cxn modelId="{B9D7F155-1013-4AF6-86C5-6A7734DF43E8}" type="presOf" srcId="{FD4FA4FE-33B1-4E3C-87EF-D830014B4D2B}" destId="{675419C7-D542-4F09-84A8-34537D5C373D}" srcOrd="0" destOrd="0" presId="urn:microsoft.com/office/officeart/2005/8/layout/default#1"/>
    <dgm:cxn modelId="{0064F00D-C27E-4095-BF67-D078A63EA558}" type="presOf" srcId="{A1277146-FACD-418C-8E2A-A0819106330E}" destId="{B92BC7A4-5F61-4720-9CFD-C29A8FFB3BDC}" srcOrd="0" destOrd="0" presId="urn:microsoft.com/office/officeart/2005/8/layout/default#1"/>
    <dgm:cxn modelId="{D0F10786-EDDC-490B-9D2D-83EFDF7CBFCE}" srcId="{2E3CA38E-8E9B-4C2A-956E-47E7092D968B}" destId="{A1277146-FACD-418C-8E2A-A0819106330E}" srcOrd="5" destOrd="0" parTransId="{4CE843E2-1AFE-4318-AF3D-B7B8063417C6}" sibTransId="{3776DB25-7C83-421E-BA8E-C591FC4C6256}"/>
    <dgm:cxn modelId="{BECA6626-CECD-4DD8-9C87-F7A19B3CCC92}" type="presOf" srcId="{F131B83F-8D8C-4069-A8D0-DBC1051005EC}" destId="{28807F36-0A17-4513-A69C-7EFE33652FE9}" srcOrd="0" destOrd="0" presId="urn:microsoft.com/office/officeart/2005/8/layout/default#1"/>
    <dgm:cxn modelId="{FDA10CB9-4909-4967-99E9-55E235B3FCEC}" type="presOf" srcId="{2E3CA38E-8E9B-4C2A-956E-47E7092D968B}" destId="{CAA309CF-3ED2-41DD-BF37-C9209C2DA3C6}" srcOrd="0" destOrd="0" presId="urn:microsoft.com/office/officeart/2005/8/layout/default#1"/>
    <dgm:cxn modelId="{A7B0D667-84E5-4BF2-A409-3A1839684F4D}" type="presOf" srcId="{6382EDC1-1A48-4A56-B6FA-4B27214F4ECF}" destId="{58D295C1-5FA7-4908-B5F2-1A8DFC1AE62B}" srcOrd="0" destOrd="0" presId="urn:microsoft.com/office/officeart/2005/8/layout/default#1"/>
    <dgm:cxn modelId="{B9FC41F8-D8B1-40CE-8EF2-5269EA6E10E6}" srcId="{2E3CA38E-8E9B-4C2A-956E-47E7092D968B}" destId="{FD4FA4FE-33B1-4E3C-87EF-D830014B4D2B}" srcOrd="1" destOrd="0" parTransId="{E1CE10D1-10B5-460B-A10F-E4EC4210C32C}" sibTransId="{112AAA79-BDB9-4331-B76D-25DD689AEE1F}"/>
    <dgm:cxn modelId="{61A3BDED-B59D-48CF-8056-8E03B6991534}" srcId="{2E3CA38E-8E9B-4C2A-956E-47E7092D968B}" destId="{8DD0F0B4-EFEB-469E-93D9-AA99E20486D6}" srcOrd="2" destOrd="0" parTransId="{DDF293A1-3B63-4D6C-A595-FBFF7634FE3F}" sibTransId="{1C081002-E087-4654-8369-CE137E7D5823}"/>
    <dgm:cxn modelId="{B0C51BC2-B59D-4E63-A585-A473423788D2}" srcId="{2E3CA38E-8E9B-4C2A-956E-47E7092D968B}" destId="{F131B83F-8D8C-4069-A8D0-DBC1051005EC}" srcOrd="0" destOrd="0" parTransId="{C3BF213A-5A38-457E-BBD4-9AA8F32F7537}" sibTransId="{95AED393-92D0-4F1E-B0A1-72C8C8AD44F2}"/>
    <dgm:cxn modelId="{96E2551E-F2B3-4E8C-A9D6-514E80E3DF80}" type="presOf" srcId="{8DD0F0B4-EFEB-469E-93D9-AA99E20486D6}" destId="{A799BDF3-AA7E-4194-ADC7-C8D446E332B0}" srcOrd="0" destOrd="0" presId="urn:microsoft.com/office/officeart/2005/8/layout/default#1"/>
    <dgm:cxn modelId="{3198A5D9-BF2B-489D-B732-B01C06309EBC}" type="presParOf" srcId="{CAA309CF-3ED2-41DD-BF37-C9209C2DA3C6}" destId="{28807F36-0A17-4513-A69C-7EFE33652FE9}" srcOrd="0" destOrd="0" presId="urn:microsoft.com/office/officeart/2005/8/layout/default#1"/>
    <dgm:cxn modelId="{0FF3AAB9-0197-4235-84B3-437C8269AC1D}" type="presParOf" srcId="{CAA309CF-3ED2-41DD-BF37-C9209C2DA3C6}" destId="{9E1507AD-8761-4A9A-BA41-209D160B3B8F}" srcOrd="1" destOrd="0" presId="urn:microsoft.com/office/officeart/2005/8/layout/default#1"/>
    <dgm:cxn modelId="{FEA2C224-950A-4D39-95BF-6DC73ADFDBB4}" type="presParOf" srcId="{CAA309CF-3ED2-41DD-BF37-C9209C2DA3C6}" destId="{675419C7-D542-4F09-84A8-34537D5C373D}" srcOrd="2" destOrd="0" presId="urn:microsoft.com/office/officeart/2005/8/layout/default#1"/>
    <dgm:cxn modelId="{DFD7EB7A-5BFD-421C-96CB-1E353B46E0EF}" type="presParOf" srcId="{CAA309CF-3ED2-41DD-BF37-C9209C2DA3C6}" destId="{492DE36E-4062-4C4F-8CB7-5DE9C5384200}" srcOrd="3" destOrd="0" presId="urn:microsoft.com/office/officeart/2005/8/layout/default#1"/>
    <dgm:cxn modelId="{CB475099-2E2E-44D5-9C4B-357C0084706D}" type="presParOf" srcId="{CAA309CF-3ED2-41DD-BF37-C9209C2DA3C6}" destId="{A799BDF3-AA7E-4194-ADC7-C8D446E332B0}" srcOrd="4" destOrd="0" presId="urn:microsoft.com/office/officeart/2005/8/layout/default#1"/>
    <dgm:cxn modelId="{300F3373-1DFC-443F-ACE2-5D94872C5F45}" type="presParOf" srcId="{CAA309CF-3ED2-41DD-BF37-C9209C2DA3C6}" destId="{DB3CB1CC-AB68-4A62-BAF2-EEC7B1B28891}" srcOrd="5" destOrd="0" presId="urn:microsoft.com/office/officeart/2005/8/layout/default#1"/>
    <dgm:cxn modelId="{92A5ADC4-D8D6-4B37-8451-7C22BFA651D3}" type="presParOf" srcId="{CAA309CF-3ED2-41DD-BF37-C9209C2DA3C6}" destId="{7658E21B-1C38-436E-9431-E602E640AE71}" srcOrd="6" destOrd="0" presId="urn:microsoft.com/office/officeart/2005/8/layout/default#1"/>
    <dgm:cxn modelId="{7B061F0F-36F2-458F-9CE6-0CA0E432885F}" type="presParOf" srcId="{CAA309CF-3ED2-41DD-BF37-C9209C2DA3C6}" destId="{62E74FB6-7257-4EC6-9D8A-7B981368DAD0}" srcOrd="7" destOrd="0" presId="urn:microsoft.com/office/officeart/2005/8/layout/default#1"/>
    <dgm:cxn modelId="{BE7FD360-F861-4C4B-83CA-A2779A88E837}" type="presParOf" srcId="{CAA309CF-3ED2-41DD-BF37-C9209C2DA3C6}" destId="{58D295C1-5FA7-4908-B5F2-1A8DFC1AE62B}" srcOrd="8" destOrd="0" presId="urn:microsoft.com/office/officeart/2005/8/layout/default#1"/>
    <dgm:cxn modelId="{88F78164-FBD3-4E20-A0C6-08C027FDCCAE}" type="presParOf" srcId="{CAA309CF-3ED2-41DD-BF37-C9209C2DA3C6}" destId="{7E152FB3-E565-4B0B-91C7-A4746B27F4FC}" srcOrd="9" destOrd="0" presId="urn:microsoft.com/office/officeart/2005/8/layout/default#1"/>
    <dgm:cxn modelId="{03807F41-6A4A-4CD7-98A0-DF695E79BECA}" type="presParOf" srcId="{CAA309CF-3ED2-41DD-BF37-C9209C2DA3C6}" destId="{B92BC7A4-5F61-4720-9CFD-C29A8FFB3BDC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097B4E-56F5-4B9D-A0FF-9265E07EDB3A}">
      <dsp:nvSpPr>
        <dsp:cNvPr id="0" name=""/>
        <dsp:cNvSpPr/>
      </dsp:nvSpPr>
      <dsp:spPr>
        <a:xfrm>
          <a:off x="0" y="665624"/>
          <a:ext cx="8305800" cy="1635075"/>
        </a:xfrm>
        <a:prstGeom prst="roundRect">
          <a:avLst/>
        </a:prstGeom>
        <a:solidFill>
          <a:srgbClr val="0070C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500" b="1" kern="1200" dirty="0" smtClean="0">
              <a:latin typeface="AR Kaiti Medium Big5" pitchFamily="49" charset="-120"/>
              <a:ea typeface="AR Kaiti Medium Big5" pitchFamily="49" charset="-120"/>
            </a:rPr>
            <a:t>得榮耀</a:t>
          </a:r>
          <a:endParaRPr lang="en-US" sz="6500" kern="1200" dirty="0">
            <a:latin typeface="AR Kaiti Medium Big5" pitchFamily="49" charset="-120"/>
            <a:ea typeface="AR Kaiti Medium Big5" pitchFamily="49" charset="-120"/>
          </a:endParaRPr>
        </a:p>
      </dsp:txBody>
      <dsp:txXfrm>
        <a:off x="79818" y="745442"/>
        <a:ext cx="8146164" cy="1475439"/>
      </dsp:txXfrm>
    </dsp:sp>
    <dsp:sp modelId="{E387F5D0-1341-4BA5-9C67-33C97B40F85D}">
      <dsp:nvSpPr>
        <dsp:cNvPr id="0" name=""/>
        <dsp:cNvSpPr/>
      </dsp:nvSpPr>
      <dsp:spPr>
        <a:xfrm>
          <a:off x="0" y="2300700"/>
          <a:ext cx="8305800" cy="1681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709" tIns="82550" rIns="462280" bIns="82550" numCol="1" spcCol="1270" anchor="t" anchorCtr="0">
          <a:noAutofit/>
        </a:bodyPr>
        <a:lstStyle/>
        <a:p>
          <a:pPr marL="285750" lvl="1" indent="-285750" algn="l" defTabSz="2266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sz="5100" b="1" kern="1200" dirty="0" smtClean="0">
              <a:latin typeface="AR Kaiti Medium Big5" pitchFamily="49" charset="-120"/>
              <a:ea typeface="AR Kaiti Medium Big5" pitchFamily="49" charset="-120"/>
            </a:rPr>
            <a:t>人子得榮耀的時候到了，神在人子身上也得了榮耀。</a:t>
          </a:r>
          <a:endParaRPr lang="en-US" sz="5100" kern="1200" dirty="0">
            <a:latin typeface="AR Kaiti Medium Big5" pitchFamily="49" charset="-120"/>
            <a:ea typeface="AR Kaiti Medium Big5" pitchFamily="49" charset="-120"/>
          </a:endParaRPr>
        </a:p>
      </dsp:txBody>
      <dsp:txXfrm>
        <a:off x="0" y="2300700"/>
        <a:ext cx="8305800" cy="16818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8626E-2ED0-4839-9903-12C5D2EA10E5}">
      <dsp:nvSpPr>
        <dsp:cNvPr id="0" name=""/>
        <dsp:cNvSpPr/>
      </dsp:nvSpPr>
      <dsp:spPr>
        <a:xfrm>
          <a:off x="0" y="670079"/>
          <a:ext cx="8229600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4FD53C-E212-4D1C-8C53-FB844FA7E331}">
      <dsp:nvSpPr>
        <dsp:cNvPr id="0" name=""/>
        <dsp:cNvSpPr/>
      </dsp:nvSpPr>
      <dsp:spPr>
        <a:xfrm>
          <a:off x="411480" y="20639"/>
          <a:ext cx="5760720" cy="1298880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Yenti Bold Big5" pitchFamily="49" charset="-120"/>
              <a:ea typeface="AR Yenti Bold Big5" pitchFamily="49" charset="-120"/>
            </a:rPr>
            <a:t>新的權柄</a:t>
          </a:r>
          <a:endParaRPr lang="en-US" sz="6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Yenti Bold Big5" pitchFamily="49" charset="-120"/>
            <a:ea typeface="AR Yenti Bold Big5" pitchFamily="49" charset="-120"/>
          </a:endParaRPr>
        </a:p>
      </dsp:txBody>
      <dsp:txXfrm>
        <a:off x="474886" y="84045"/>
        <a:ext cx="5633908" cy="1172068"/>
      </dsp:txXfrm>
    </dsp:sp>
    <dsp:sp modelId="{0EF7371A-C46A-476F-9AE0-D2B6FAA7FDBF}">
      <dsp:nvSpPr>
        <dsp:cNvPr id="0" name=""/>
        <dsp:cNvSpPr/>
      </dsp:nvSpPr>
      <dsp:spPr>
        <a:xfrm>
          <a:off x="0" y="2665919"/>
          <a:ext cx="8229600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53AF14-AB0D-4E5D-AC56-75F12BE95CF2}">
      <dsp:nvSpPr>
        <dsp:cNvPr id="0" name=""/>
        <dsp:cNvSpPr/>
      </dsp:nvSpPr>
      <dsp:spPr>
        <a:xfrm>
          <a:off x="411480" y="2016480"/>
          <a:ext cx="5760720" cy="1298880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Yenti Bold Big5" pitchFamily="49" charset="-120"/>
              <a:ea typeface="AR Yenti Bold Big5" pitchFamily="49" charset="-120"/>
            </a:rPr>
            <a:t>新的標準</a:t>
          </a:r>
          <a:endParaRPr lang="en-US" sz="6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Yenti Bold Big5" pitchFamily="49" charset="-120"/>
            <a:ea typeface="AR Yenti Bold Big5" pitchFamily="49" charset="-120"/>
          </a:endParaRPr>
        </a:p>
      </dsp:txBody>
      <dsp:txXfrm>
        <a:off x="474886" y="2079886"/>
        <a:ext cx="5633908" cy="1172068"/>
      </dsp:txXfrm>
    </dsp:sp>
    <dsp:sp modelId="{4F5AA0BE-6B70-4021-9ACB-EFDD96FF91DD}">
      <dsp:nvSpPr>
        <dsp:cNvPr id="0" name=""/>
        <dsp:cNvSpPr/>
      </dsp:nvSpPr>
      <dsp:spPr>
        <a:xfrm>
          <a:off x="0" y="4661760"/>
          <a:ext cx="8229600" cy="110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77A916-7318-4DCD-A1E6-29069F50AAE3}">
      <dsp:nvSpPr>
        <dsp:cNvPr id="0" name=""/>
        <dsp:cNvSpPr/>
      </dsp:nvSpPr>
      <dsp:spPr>
        <a:xfrm>
          <a:off x="411480" y="4012320"/>
          <a:ext cx="5760720" cy="1298880"/>
        </a:xfrm>
        <a:prstGeom prst="roundRect">
          <a:avLst/>
        </a:prstGeom>
        <a:solidFill>
          <a:schemeClr val="accent3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Yenti Bold Big5" pitchFamily="49" charset="-120"/>
              <a:ea typeface="AR Yenti Bold Big5" pitchFamily="49" charset="-120"/>
            </a:rPr>
            <a:t>新的標記</a:t>
          </a:r>
          <a:endParaRPr lang="en-US" sz="6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 Yenti Bold Big5" pitchFamily="49" charset="-120"/>
            <a:ea typeface="AR Yenti Bold Big5" pitchFamily="49" charset="-120"/>
          </a:endParaRPr>
        </a:p>
      </dsp:txBody>
      <dsp:txXfrm>
        <a:off x="474886" y="4075726"/>
        <a:ext cx="5633908" cy="11720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07F36-0A17-4513-A69C-7EFE33652FE9}">
      <dsp:nvSpPr>
        <dsp:cNvPr id="0" name=""/>
        <dsp:cNvSpPr/>
      </dsp:nvSpPr>
      <dsp:spPr>
        <a:xfrm>
          <a:off x="34270" y="74"/>
          <a:ext cx="4042433" cy="182875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500" kern="1200" dirty="0" smtClean="0">
              <a:latin typeface="AR Yenti Bold Big5" pitchFamily="49" charset="-120"/>
              <a:ea typeface="AR Yenti Bold Big5" pitchFamily="49" charset="-120"/>
            </a:rPr>
            <a:t>謙卑的愛</a:t>
          </a:r>
          <a:endParaRPr lang="en-US" sz="6500" kern="1200" dirty="0">
            <a:latin typeface="AR Yenti Bold Big5" pitchFamily="49" charset="-120"/>
            <a:ea typeface="AR Yenti Bold Big5" pitchFamily="49" charset="-120"/>
          </a:endParaRPr>
        </a:p>
      </dsp:txBody>
      <dsp:txXfrm>
        <a:off x="34270" y="74"/>
        <a:ext cx="4042433" cy="1828755"/>
      </dsp:txXfrm>
    </dsp:sp>
    <dsp:sp modelId="{675419C7-D542-4F09-84A8-34537D5C373D}">
      <dsp:nvSpPr>
        <dsp:cNvPr id="0" name=""/>
        <dsp:cNvSpPr/>
      </dsp:nvSpPr>
      <dsp:spPr>
        <a:xfrm>
          <a:off x="4381496" y="74"/>
          <a:ext cx="4042433" cy="182875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500" kern="1200" dirty="0" smtClean="0">
              <a:latin typeface="AR Yenti Bold Big5" pitchFamily="49" charset="-120"/>
              <a:ea typeface="AR Yenti Bold Big5" pitchFamily="49" charset="-120"/>
            </a:rPr>
            <a:t>服事的愛</a:t>
          </a:r>
          <a:endParaRPr lang="en-US" sz="6500" kern="1200" dirty="0">
            <a:latin typeface="AR Yenti Bold Big5" pitchFamily="49" charset="-120"/>
            <a:ea typeface="AR Yenti Bold Big5" pitchFamily="49" charset="-120"/>
          </a:endParaRPr>
        </a:p>
      </dsp:txBody>
      <dsp:txXfrm>
        <a:off x="4381496" y="74"/>
        <a:ext cx="4042433" cy="1828755"/>
      </dsp:txXfrm>
    </dsp:sp>
    <dsp:sp modelId="{A799BDF3-AA7E-4194-ADC7-C8D446E332B0}">
      <dsp:nvSpPr>
        <dsp:cNvPr id="0" name=""/>
        <dsp:cNvSpPr/>
      </dsp:nvSpPr>
      <dsp:spPr>
        <a:xfrm>
          <a:off x="34270" y="2133622"/>
          <a:ext cx="4042433" cy="182875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500" kern="1200" dirty="0" smtClean="0">
              <a:latin typeface="AR Yenti Bold Big5" pitchFamily="49" charset="-120"/>
              <a:ea typeface="AR Yenti Bold Big5" pitchFamily="49" charset="-120"/>
            </a:rPr>
            <a:t>尊重的愛</a:t>
          </a:r>
          <a:endParaRPr lang="en-US" sz="6500" kern="1200" dirty="0">
            <a:latin typeface="AR Yenti Bold Big5" pitchFamily="49" charset="-120"/>
            <a:ea typeface="AR Yenti Bold Big5" pitchFamily="49" charset="-120"/>
          </a:endParaRPr>
        </a:p>
      </dsp:txBody>
      <dsp:txXfrm>
        <a:off x="34270" y="2133622"/>
        <a:ext cx="4042433" cy="1828755"/>
      </dsp:txXfrm>
    </dsp:sp>
    <dsp:sp modelId="{7658E21B-1C38-436E-9431-E602E640AE71}">
      <dsp:nvSpPr>
        <dsp:cNvPr id="0" name=""/>
        <dsp:cNvSpPr/>
      </dsp:nvSpPr>
      <dsp:spPr>
        <a:xfrm>
          <a:off x="4381496" y="2133622"/>
          <a:ext cx="4042433" cy="182875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500" kern="1200" dirty="0" smtClean="0">
              <a:latin typeface="AR Yenti Bold Big5" pitchFamily="49" charset="-120"/>
              <a:ea typeface="AR Yenti Bold Big5" pitchFamily="49" charset="-120"/>
            </a:rPr>
            <a:t>提醒的愛</a:t>
          </a:r>
          <a:endParaRPr lang="en-US" sz="6500" kern="1200" dirty="0">
            <a:latin typeface="AR Yenti Bold Big5" pitchFamily="49" charset="-120"/>
            <a:ea typeface="AR Yenti Bold Big5" pitchFamily="49" charset="-120"/>
          </a:endParaRPr>
        </a:p>
      </dsp:txBody>
      <dsp:txXfrm>
        <a:off x="4381496" y="2133622"/>
        <a:ext cx="4042433" cy="1828755"/>
      </dsp:txXfrm>
    </dsp:sp>
    <dsp:sp modelId="{58D295C1-5FA7-4908-B5F2-1A8DFC1AE62B}">
      <dsp:nvSpPr>
        <dsp:cNvPr id="0" name=""/>
        <dsp:cNvSpPr/>
      </dsp:nvSpPr>
      <dsp:spPr>
        <a:xfrm>
          <a:off x="34270" y="4267170"/>
          <a:ext cx="4042433" cy="182875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500" kern="1200" dirty="0" smtClean="0">
              <a:latin typeface="AR Yenti Bold Big5" pitchFamily="49" charset="-120"/>
              <a:ea typeface="AR Yenti Bold Big5" pitchFamily="49" charset="-120"/>
            </a:rPr>
            <a:t>犧牲的愛</a:t>
          </a:r>
          <a:endParaRPr lang="en-US" sz="6500" kern="1200" dirty="0">
            <a:latin typeface="AR Yenti Bold Big5" pitchFamily="49" charset="-120"/>
            <a:ea typeface="AR Yenti Bold Big5" pitchFamily="49" charset="-120"/>
          </a:endParaRPr>
        </a:p>
      </dsp:txBody>
      <dsp:txXfrm>
        <a:off x="34270" y="4267170"/>
        <a:ext cx="4042433" cy="1828755"/>
      </dsp:txXfrm>
    </dsp:sp>
    <dsp:sp modelId="{B92BC7A4-5F61-4720-9CFD-C29A8FFB3BDC}">
      <dsp:nvSpPr>
        <dsp:cNvPr id="0" name=""/>
        <dsp:cNvSpPr/>
      </dsp:nvSpPr>
      <dsp:spPr>
        <a:xfrm>
          <a:off x="4381496" y="4267170"/>
          <a:ext cx="4042433" cy="182875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6500" kern="1200" dirty="0" smtClean="0">
              <a:latin typeface="AR Yenti Bold Big5" pitchFamily="49" charset="-120"/>
              <a:ea typeface="AR Yenti Bold Big5" pitchFamily="49" charset="-120"/>
            </a:rPr>
            <a:t>信任的愛</a:t>
          </a:r>
          <a:endParaRPr lang="en-US" sz="6500" kern="1200" dirty="0">
            <a:latin typeface="AR Yenti Bold Big5" pitchFamily="49" charset="-120"/>
            <a:ea typeface="AR Yenti Bold Big5" pitchFamily="49" charset="-120"/>
          </a:endParaRPr>
        </a:p>
      </dsp:txBody>
      <dsp:txXfrm>
        <a:off x="4381496" y="4267170"/>
        <a:ext cx="4042433" cy="18287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0E04D-6756-4F01-9AA1-CB09F292423B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A3B9D8-05C4-4445-B6E2-C6C86E89049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234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752AC-8CF8-49D5-AC87-979DDB8BB6F6}" type="datetimeFigureOut">
              <a:rPr lang="en-US" smtClean="0"/>
              <a:pPr/>
              <a:t>4/24/2016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CE81A-5D87-491E-B6FA-5E5EE57FC4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://imgs.ntdtv.com/pic/2011/4-19/p1697291a68104664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457200"/>
            <a:ext cx="6739919" cy="35317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3"/>
          <p:cNvSpPr/>
          <p:nvPr/>
        </p:nvSpPr>
        <p:spPr>
          <a:xfrm>
            <a:off x="1447800" y="4114800"/>
            <a:ext cx="6324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9600" dirty="0" smtClean="0">
                <a:solidFill>
                  <a:schemeClr val="accent2">
                    <a:lumMod val="50000"/>
                  </a:schemeClr>
                </a:solidFill>
                <a:latin typeface="AR Maokai Heavy Big5" pitchFamily="49" charset="-120"/>
                <a:ea typeface="AR Maokai Heavy Big5" pitchFamily="49" charset="-120"/>
              </a:rPr>
              <a:t>最後的吩咐</a:t>
            </a:r>
            <a:endParaRPr lang="en-US" sz="9600" dirty="0">
              <a:solidFill>
                <a:schemeClr val="accent2">
                  <a:lumMod val="50000"/>
                </a:schemeClr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71800" y="5715000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 smtClean="0">
                <a:latin typeface="AR Fonsung Medium Big5" pitchFamily="49" charset="-120"/>
                <a:ea typeface="AR Fonsung Medium Big5" pitchFamily="49" charset="-120"/>
              </a:rPr>
              <a:t>約翰福音</a:t>
            </a:r>
            <a:r>
              <a:rPr lang="en-US" altLang="en-US" sz="2800" b="1" dirty="0" smtClean="0">
                <a:latin typeface="AR Fonsung Medium Big5" pitchFamily="49" charset="-120"/>
                <a:ea typeface="AR Fonsung Medium Big5" pitchFamily="49" charset="-120"/>
              </a:rPr>
              <a:t>13:31-35</a:t>
            </a:r>
            <a:endParaRPr lang="en-US" altLang="en-US" sz="2800" b="1" dirty="0">
              <a:latin typeface="AR Fonsung Medium Big5" pitchFamily="49" charset="-120"/>
              <a:ea typeface="AR Fonsung Medium Big5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457200" y="685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4FD53C-E212-4D1C-8C53-FB844FA7E3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284FD53C-E212-4D1C-8C53-FB844FA7E3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B8626E-2ED0-4839-9903-12C5D2EA10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A4B8626E-2ED0-4839-9903-12C5D2EA10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553AF14-AB0D-4E5D-AC56-75F12BE95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5553AF14-AB0D-4E5D-AC56-75F12BE95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F7371A-C46A-476F-9AE0-D2B6FAA7FD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0EF7371A-C46A-476F-9AE0-D2B6FAA7FD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77A916-7318-4DCD-A1E6-29069F50AA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4577A916-7318-4DCD-A1E6-29069F50AA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5AA0BE-6B70-4021-9ACB-EFDD96FF91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4F5AA0BE-6B70-4021-9ACB-EFDD96FF91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304800" y="533400"/>
          <a:ext cx="84582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8807F36-0A17-4513-A69C-7EFE33652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28807F36-0A17-4513-A69C-7EFE33652F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5419C7-D542-4F09-84A8-34537D5C37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675419C7-D542-4F09-84A8-34537D5C37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799BDF3-AA7E-4194-ADC7-C8D446E332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A799BDF3-AA7E-4194-ADC7-C8D446E332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658E21B-1C38-436E-9431-E602E640AE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7658E21B-1C38-436E-9431-E602E640AE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D295C1-5FA7-4908-B5F2-1A8DFC1AE6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58D295C1-5FA7-4908-B5F2-1A8DFC1AE6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2BC7A4-5F61-4720-9CFD-C29A8FFB3B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B92BC7A4-5F61-4720-9CFD-C29A8FFB3B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laijohn.com/archives/pm/Gauld,W/brief/img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295400"/>
            <a:ext cx="2857500" cy="34385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100" name="Picture 4" descr="http://www.laijohn.com/archives/pm/Gauld,W/brief/img7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295400"/>
            <a:ext cx="2924175" cy="34385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76400" y="5181600"/>
          <a:ext cx="6096000" cy="79248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7924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>
                          <a:latin typeface="AR Yenti Bold Big5" pitchFamily="49" charset="-120"/>
                          <a:ea typeface="AR Yenti Bold Big5" pitchFamily="49" charset="-120"/>
                        </a:rPr>
                        <a:t>吳威廉牧師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600" dirty="0">
                          <a:latin typeface="AR Yenti Bold Big5" pitchFamily="49" charset="-120"/>
                          <a:ea typeface="AR Yenti Bold Big5" pitchFamily="49" charset="-120"/>
                        </a:rPr>
                        <a:t>師母吳瑪利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italiannotebook.com/new/wp-content/uploads/smgrazie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5257800"/>
            <a:ext cx="4275979" cy="10772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zh-TW" altLang="en-US" sz="3200" dirty="0" smtClean="0">
                <a:solidFill>
                  <a:schemeClr val="bg1"/>
                </a:solidFill>
                <a:latin typeface="AR Yenti Bold Big5" pitchFamily="49" charset="-120"/>
                <a:ea typeface="AR Yenti Bold Big5" pitchFamily="49" charset="-120"/>
              </a:rPr>
              <a:t>恩寵聖母教堂</a:t>
            </a:r>
            <a:endParaRPr lang="en-US" altLang="zh-TW" sz="3200" dirty="0" smtClean="0">
              <a:solidFill>
                <a:schemeClr val="bg1"/>
              </a:solidFill>
              <a:latin typeface="AR Yenti Bold Big5" pitchFamily="49" charset="-120"/>
              <a:ea typeface="AR Yenti Bold Big5" pitchFamily="49" charset="-120"/>
            </a:endParaRPr>
          </a:p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Santa Maria </a:t>
            </a:r>
            <a:r>
              <a:rPr lang="en-US" sz="3200" dirty="0" err="1" smtClean="0">
                <a:solidFill>
                  <a:schemeClr val="bg1"/>
                </a:solidFill>
              </a:rPr>
              <a:t>Delle</a:t>
            </a:r>
            <a:r>
              <a:rPr lang="en-US" sz="3200" dirty="0" smtClean="0">
                <a:solidFill>
                  <a:schemeClr val="bg1"/>
                </a:solidFill>
              </a:rPr>
              <a:t> Grazie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838200" y="1447800"/>
            <a:ext cx="381000" cy="685800"/>
          </a:xfrm>
          <a:prstGeom prst="downArrow">
            <a:avLst/>
          </a:prstGeom>
          <a:solidFill>
            <a:srgbClr val="FF0000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s.net.tw/isfile/images/Leonardo0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0"/>
            <a:ext cx="5161546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http://c.share.photo.xuite.net/shuying.lihming/1c86b2f/5078624/198056655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"/>
            <a:ext cx="8382000" cy="4557713"/>
          </a:xfrm>
          <a:prstGeom prst="rect">
            <a:avLst/>
          </a:prstGeom>
          <a:noFill/>
        </p:spPr>
      </p:pic>
      <p:pic>
        <p:nvPicPr>
          <p:cNvPr id="9220" name="Picture 4" descr="https://upload.wikimedia.org/wikipedia/commons/2/23/Leonardo_da_Vinci_-_Last_Supper_(copy)_-_WGA12732.jpg"/>
          <p:cNvPicPr>
            <a:picLocks noChangeAspect="1" noChangeArrowheads="1"/>
          </p:cNvPicPr>
          <p:nvPr/>
        </p:nvPicPr>
        <p:blipFill>
          <a:blip r:embed="rId3" cstate="print"/>
          <a:srcRect l="13014" t="37271" r="60175" b="21464"/>
          <a:stretch>
            <a:fillRect/>
          </a:stretch>
        </p:blipFill>
        <p:spPr bwMode="auto">
          <a:xfrm>
            <a:off x="2514600" y="3538152"/>
            <a:ext cx="3962400" cy="33198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/>
        </p:nvGraphicFramePr>
        <p:xfrm>
          <a:off x="533400" y="1752600"/>
          <a:ext cx="8305800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" y="533400"/>
            <a:ext cx="695575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800" dirty="0" smtClean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一、獻上一生，主得榮耀</a:t>
            </a:r>
            <a:endParaRPr lang="en-US" altLang="en-US" sz="4800" dirty="0" smtClean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5B097B4E-56F5-4B9D-A0FF-9265E07EDB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graphicEl>
                                              <a:dgm id="{5B097B4E-56F5-4B9D-A0FF-9265E07EDB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387F5D0-1341-4BA5-9C67-33C97B40F8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graphicEl>
                                              <a:dgm id="{E387F5D0-1341-4BA5-9C67-33C97B40F8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sites.google.com/a/occ.org.tw/twocc/_/rsrc/1269159570150/zhu-ri-xin-xi/20100321xinxiyilimaizidelianxianglinyongzhenmushi/2624_12604941666cpg.jpg?height=300&amp;width=4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457200" y="457200"/>
            <a:ext cx="8077200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耶穌說：人子得榮耀的時候到了。我實實在在地告訴你們：一粒麥子不落在地裡死了，仍舊是一粒；若是死了，就結出許多子粒來。</a:t>
            </a:r>
            <a:r>
              <a:rPr lang="en-US" altLang="zh-TW" sz="3600" b="1" dirty="0" smtClean="0">
                <a:solidFill>
                  <a:schemeClr val="accent3">
                    <a:lumMod val="5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(</a:t>
            </a:r>
            <a:r>
              <a:rPr lang="zh-TW" altLang="en-US" sz="3600" b="1" dirty="0" smtClean="0">
                <a:solidFill>
                  <a:schemeClr val="accent3">
                    <a:lumMod val="5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約翰福音</a:t>
            </a:r>
            <a:r>
              <a:rPr lang="en-US" altLang="zh-TW" sz="3600" b="1" dirty="0" smtClean="0">
                <a:solidFill>
                  <a:schemeClr val="accent3">
                    <a:lumMod val="50000"/>
                  </a:schemeClr>
                </a:solidFill>
                <a:latin typeface="AR Kaiti Medium Big5" pitchFamily="49" charset="-120"/>
                <a:ea typeface="AR Kaiti Medium Big5" pitchFamily="49" charset="-120"/>
              </a:rPr>
              <a:t>12:23-24)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2.bp.blogspot.com/-XFazAQXXYnw/VdgeceoaWQI/AAAAAAAAIII/sXP7ii5opOw/s1600/William_Bord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90600"/>
            <a:ext cx="9144001" cy="45862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A photo of the bus stopped by al Shabab in northern Kenya."/>
          <p:cNvPicPr>
            <a:picLocks noChangeAspect="1" noChangeArrowheads="1"/>
          </p:cNvPicPr>
          <p:nvPr/>
        </p:nvPicPr>
        <p:blipFill>
          <a:blip r:embed="rId2" cstate="print"/>
          <a:srcRect l="5556" r="1250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6" name="Picture 2" descr="http://www.tv360nigeria.com/wp-content/uploads/2016/04/Salah-Farah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4648200"/>
            <a:ext cx="3021071" cy="20090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5"/>
          <p:cNvSpPr/>
          <p:nvPr/>
        </p:nvSpPr>
        <p:spPr>
          <a:xfrm>
            <a:off x="3276600" y="6019800"/>
            <a:ext cx="2196242" cy="5847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b="1" i="1" dirty="0" err="1" smtClean="0"/>
              <a:t>Salah</a:t>
            </a:r>
            <a:r>
              <a:rPr lang="en-US" sz="3200" b="1" i="1" dirty="0" smtClean="0"/>
              <a:t> Farah</a:t>
            </a:r>
            <a:endParaRPr lang="en-US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609600" y="1676400"/>
            <a:ext cx="7924800" cy="1157130"/>
            <a:chOff x="0" y="2538345"/>
            <a:chExt cx="8077200" cy="1157130"/>
          </a:xfrm>
          <a:solidFill>
            <a:srgbClr val="C00000"/>
          </a:solidFill>
          <a:scene3d>
            <a:camera prst="orthographicFront"/>
            <a:lightRig rig="chilly" dir="t"/>
          </a:scene3d>
        </p:grpSpPr>
        <p:sp>
          <p:nvSpPr>
            <p:cNvPr id="10" name="Rounded Rectangle 9"/>
            <p:cNvSpPr/>
            <p:nvPr/>
          </p:nvSpPr>
          <p:spPr>
            <a:xfrm>
              <a:off x="0" y="2538345"/>
              <a:ext cx="8077200" cy="1157130"/>
            </a:xfrm>
            <a:prstGeom prst="roundRect">
              <a:avLst/>
            </a:prstGeom>
            <a:grpFill/>
            <a:sp3d prstMaterial="translucentPowder">
              <a:bevelT w="127000" h="25400" prst="softRound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56486" y="2594831"/>
              <a:ext cx="7964228" cy="1044158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5260" tIns="175260" rIns="175260" bIns="175260" numCol="1" spcCol="1270" anchor="ctr" anchorCtr="0">
              <a:noAutofit/>
            </a:bodyPr>
            <a:lstStyle/>
            <a:p>
              <a:pPr lvl="0" algn="ctr" defTabSz="2044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sz="5400" b="1" kern="1200" dirty="0" smtClean="0">
                  <a:latin typeface="AR Kaiti Medium Big5" pitchFamily="49" charset="-120"/>
                  <a:ea typeface="AR Kaiti Medium Big5" pitchFamily="49" charset="-120"/>
                </a:rPr>
                <a:t>彼此相愛</a:t>
              </a:r>
              <a:endParaRPr lang="en-US" sz="5400" kern="1200" dirty="0">
                <a:latin typeface="AR Kaiti Medium Big5" pitchFamily="49" charset="-120"/>
                <a:ea typeface="AR Kaiti Medium Big5" pitchFamily="49" charset="-12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28600" y="2864685"/>
            <a:ext cx="8686800" cy="3612315"/>
            <a:chOff x="0" y="3695475"/>
            <a:chExt cx="8077200" cy="761760"/>
          </a:xfrm>
        </p:grpSpPr>
        <p:sp>
          <p:nvSpPr>
            <p:cNvPr id="8" name="Rectangle 7"/>
            <p:cNvSpPr/>
            <p:nvPr/>
          </p:nvSpPr>
          <p:spPr>
            <a:xfrm>
              <a:off x="0" y="3695475"/>
              <a:ext cx="8077200" cy="76176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Rectangle 8"/>
            <p:cNvSpPr/>
            <p:nvPr/>
          </p:nvSpPr>
          <p:spPr>
            <a:xfrm>
              <a:off x="0" y="3695475"/>
              <a:ext cx="8077200" cy="7617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451" tIns="58420" rIns="327152" bIns="58420" numCol="1" spcCol="1270" anchor="t" anchorCtr="0">
              <a:noAutofit/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4400" b="1" baseline="30000" dirty="0" smtClean="0">
                  <a:latin typeface="AR Kaiti Medium Big5" pitchFamily="49" charset="-120"/>
                  <a:ea typeface="AR Kaiti Medium Big5" pitchFamily="49" charset="-120"/>
                </a:rPr>
                <a:t>34 </a:t>
              </a:r>
              <a:r>
                <a:rPr lang="zh-TW" altLang="en-US" sz="4400" b="1" dirty="0" smtClean="0">
                  <a:latin typeface="AR Kaiti Medium Big5" pitchFamily="49" charset="-120"/>
                  <a:ea typeface="AR Kaiti Medium Big5" pitchFamily="49" charset="-120"/>
                </a:rPr>
                <a:t>我賜給你們一條新命令，乃是叫你們彼此相愛，我怎樣愛你們，你們也要怎樣相愛。</a:t>
              </a:r>
              <a:r>
                <a:rPr lang="en-US" sz="4400" b="1" baseline="30000" dirty="0" smtClean="0">
                  <a:latin typeface="AR Kaiti Medium Big5" pitchFamily="49" charset="-120"/>
                  <a:ea typeface="AR Kaiti Medium Big5" pitchFamily="49" charset="-120"/>
                </a:rPr>
                <a:t>35 </a:t>
              </a:r>
              <a:r>
                <a:rPr lang="zh-TW" altLang="en-US" sz="4400" b="1" dirty="0" smtClean="0">
                  <a:latin typeface="AR Kaiti Medium Big5" pitchFamily="49" charset="-120"/>
                  <a:ea typeface="AR Kaiti Medium Big5" pitchFamily="49" charset="-120"/>
                </a:rPr>
                <a:t>你們若有彼此相愛的心，眾人因此就認出你們是我的門徒了。</a:t>
              </a:r>
              <a:endParaRPr lang="zh-TW" altLang="en-US" sz="4400" dirty="0" smtClean="0">
                <a:solidFill>
                  <a:schemeClr val="tx1"/>
                </a:solidFill>
                <a:latin typeface="AR Kaiti Medium Big5" pitchFamily="49" charset="-120"/>
                <a:ea typeface="AR Kaiti Medium Big5" pitchFamily="49" charset="-120"/>
                <a:cs typeface="Arial" pitchFamily="34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533400" y="381000"/>
            <a:ext cx="695575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4800" dirty="0" smtClean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  <a:cs typeface="Times New Roman" pitchFamily="18" charset="0"/>
              </a:rPr>
              <a:t>二、新的誡命，彼此相愛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1156</TotalTime>
  <Words>186</Words>
  <Application>Microsoft Office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</dc:creator>
  <cp:lastModifiedBy>Jonathan</cp:lastModifiedBy>
  <cp:revision>22</cp:revision>
  <dcterms:created xsi:type="dcterms:W3CDTF">2016-04-03T09:02:37Z</dcterms:created>
  <dcterms:modified xsi:type="dcterms:W3CDTF">2016-04-24T15:01:41Z</dcterms:modified>
</cp:coreProperties>
</file>