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56FB21-F356-4566-9BD3-C983BEE7C56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F95D8B4-7467-444F-A4C6-8A3FBF9C6008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zh-TW" sz="3200" dirty="0" smtClean="0">
              <a:solidFill>
                <a:schemeClr val="tx1"/>
              </a:solidFill>
              <a:latin typeface="AR Heiti Bold Big5" pitchFamily="49" charset="-120"/>
              <a:ea typeface="AR Heiti Bold Big5" pitchFamily="49" charset="-120"/>
            </a:rPr>
            <a:t>沒有說到作者</a:t>
          </a:r>
          <a:endParaRPr lang="en-US" sz="3200" dirty="0">
            <a:solidFill>
              <a:schemeClr val="tx1"/>
            </a:solidFill>
            <a:latin typeface="AR Heiti Bold Big5" pitchFamily="49" charset="-120"/>
            <a:ea typeface="AR Heiti Bold Big5" pitchFamily="49" charset="-120"/>
          </a:endParaRPr>
        </a:p>
      </dgm:t>
    </dgm:pt>
    <dgm:pt modelId="{DB80F882-F221-448F-BDCE-9EBBB335B7FB}" type="parTrans" cxnId="{6E1CE131-8A3C-432B-8A8C-D849D4E54B41}">
      <dgm:prSet/>
      <dgm:spPr/>
      <dgm:t>
        <a:bodyPr/>
        <a:lstStyle/>
        <a:p>
          <a:pPr algn="ctr"/>
          <a:endParaRPr lang="en-US" sz="3200">
            <a:solidFill>
              <a:schemeClr val="tx1"/>
            </a:solidFill>
            <a:latin typeface="AR Heiti Bold Big5" pitchFamily="49" charset="-120"/>
            <a:ea typeface="AR Heiti Bold Big5" pitchFamily="49" charset="-120"/>
          </a:endParaRPr>
        </a:p>
      </dgm:t>
    </dgm:pt>
    <dgm:pt modelId="{F4B35351-E02C-428F-BB01-3CF5B4B8FB70}" type="sibTrans" cxnId="{6E1CE131-8A3C-432B-8A8C-D849D4E54B41}">
      <dgm:prSet/>
      <dgm:spPr/>
      <dgm:t>
        <a:bodyPr/>
        <a:lstStyle/>
        <a:p>
          <a:pPr algn="ctr"/>
          <a:endParaRPr lang="en-US" sz="3200">
            <a:solidFill>
              <a:schemeClr val="tx1"/>
            </a:solidFill>
            <a:latin typeface="AR Heiti Bold Big5" pitchFamily="49" charset="-120"/>
            <a:ea typeface="AR Heiti Bold Big5" pitchFamily="49" charset="-120"/>
          </a:endParaRPr>
        </a:p>
      </dgm:t>
    </dgm:pt>
    <dgm:pt modelId="{ED82F177-8059-47F1-BE90-A47448A5B7B6}">
      <dgm:prSet phldrT="[Text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zh-TW" sz="3200" dirty="0" smtClean="0">
              <a:solidFill>
                <a:schemeClr val="tx1"/>
              </a:solidFill>
              <a:latin typeface="AR Heiti Bold Big5" pitchFamily="49" charset="-120"/>
              <a:ea typeface="AR Heiti Bold Big5" pitchFamily="49" charset="-120"/>
            </a:rPr>
            <a:t>沒有提到年代</a:t>
          </a:r>
          <a:endParaRPr lang="en-US" sz="3200" dirty="0">
            <a:solidFill>
              <a:schemeClr val="tx1"/>
            </a:solidFill>
            <a:latin typeface="AR Heiti Bold Big5" pitchFamily="49" charset="-120"/>
            <a:ea typeface="AR Heiti Bold Big5" pitchFamily="49" charset="-120"/>
          </a:endParaRPr>
        </a:p>
      </dgm:t>
    </dgm:pt>
    <dgm:pt modelId="{9774AC24-EEDD-46AB-971A-550B5FD20EB6}" type="parTrans" cxnId="{C0DC15DB-DCA7-41CE-A323-1D94F298C33C}">
      <dgm:prSet/>
      <dgm:spPr/>
      <dgm:t>
        <a:bodyPr/>
        <a:lstStyle/>
        <a:p>
          <a:pPr algn="ctr"/>
          <a:endParaRPr lang="en-US" sz="3200">
            <a:solidFill>
              <a:schemeClr val="tx1"/>
            </a:solidFill>
            <a:latin typeface="AR Heiti Bold Big5" pitchFamily="49" charset="-120"/>
            <a:ea typeface="AR Heiti Bold Big5" pitchFamily="49" charset="-120"/>
          </a:endParaRPr>
        </a:p>
      </dgm:t>
    </dgm:pt>
    <dgm:pt modelId="{F3C2C834-7A71-4442-AB62-124C52464C43}" type="sibTrans" cxnId="{C0DC15DB-DCA7-41CE-A323-1D94F298C33C}">
      <dgm:prSet/>
      <dgm:spPr/>
      <dgm:t>
        <a:bodyPr/>
        <a:lstStyle/>
        <a:p>
          <a:pPr algn="ctr"/>
          <a:endParaRPr lang="en-US" sz="3200">
            <a:solidFill>
              <a:schemeClr val="tx1"/>
            </a:solidFill>
            <a:latin typeface="AR Heiti Bold Big5" pitchFamily="49" charset="-120"/>
            <a:ea typeface="AR Heiti Bold Big5" pitchFamily="49" charset="-120"/>
          </a:endParaRPr>
        </a:p>
      </dgm:t>
    </dgm:pt>
    <dgm:pt modelId="{A873AA43-A95C-4953-9C2F-065F967F6E4A}">
      <dgm:prSet custT="1"/>
      <dgm:spPr>
        <a:solidFill>
          <a:schemeClr val="bg2">
            <a:lumMod val="75000"/>
          </a:schemeClr>
        </a:solidFill>
      </dgm:spPr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altLang="zh-TW" sz="3200" dirty="0" smtClean="0">
            <a:solidFill>
              <a:schemeClr val="tx1"/>
            </a:solidFill>
            <a:latin typeface="AR Heiti Bold Big5" pitchFamily="49" charset="-120"/>
            <a:ea typeface="AR Heiti Bold Big5" pitchFamily="49" charset="-120"/>
          </a:endParaRP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en-US" sz="3200" dirty="0" smtClean="0">
              <a:solidFill>
                <a:schemeClr val="tx1"/>
              </a:solidFill>
              <a:latin typeface="AR Heiti Bold Big5" pitchFamily="49" charset="-120"/>
              <a:ea typeface="AR Heiti Bold Big5" pitchFamily="49" charset="-120"/>
            </a:rPr>
            <a:t>約伯記</a:t>
          </a:r>
          <a:endParaRPr lang="en-US" sz="3200" dirty="0" smtClean="0">
            <a:solidFill>
              <a:schemeClr val="tx1"/>
            </a:solidFill>
            <a:latin typeface="AR Heiti Bold Big5" pitchFamily="49" charset="-120"/>
            <a:ea typeface="AR Heiti Bold Big5" pitchFamily="49" charset="-120"/>
          </a:endParaRPr>
        </a:p>
        <a:p>
          <a:pPr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dirty="0">
            <a:solidFill>
              <a:schemeClr val="tx1"/>
            </a:solidFill>
            <a:latin typeface="AR Heiti Bold Big5" pitchFamily="49" charset="-120"/>
            <a:ea typeface="AR Heiti Bold Big5" pitchFamily="49" charset="-120"/>
          </a:endParaRPr>
        </a:p>
      </dgm:t>
    </dgm:pt>
    <dgm:pt modelId="{09FE25D1-63FF-440A-8240-37D3F5DA4C85}" type="parTrans" cxnId="{A29486F8-F452-4D1E-B927-B849F2AA7836}">
      <dgm:prSet/>
      <dgm:spPr/>
      <dgm:t>
        <a:bodyPr/>
        <a:lstStyle/>
        <a:p>
          <a:pPr algn="ctr"/>
          <a:endParaRPr lang="en-US" sz="3200">
            <a:solidFill>
              <a:schemeClr val="tx1"/>
            </a:solidFill>
            <a:latin typeface="AR Heiti Bold Big5" pitchFamily="49" charset="-120"/>
            <a:ea typeface="AR Heiti Bold Big5" pitchFamily="49" charset="-120"/>
          </a:endParaRPr>
        </a:p>
      </dgm:t>
    </dgm:pt>
    <dgm:pt modelId="{B2B4AB3C-264E-43B5-9184-C013CF61B924}" type="sibTrans" cxnId="{A29486F8-F452-4D1E-B927-B849F2AA7836}">
      <dgm:prSet/>
      <dgm:spPr/>
      <dgm:t>
        <a:bodyPr/>
        <a:lstStyle/>
        <a:p>
          <a:pPr algn="ctr"/>
          <a:endParaRPr lang="en-US" sz="3200">
            <a:solidFill>
              <a:schemeClr val="tx1"/>
            </a:solidFill>
            <a:latin typeface="AR Heiti Bold Big5" pitchFamily="49" charset="-120"/>
            <a:ea typeface="AR Heiti Bold Big5" pitchFamily="49" charset="-120"/>
          </a:endParaRPr>
        </a:p>
      </dgm:t>
    </dgm:pt>
    <dgm:pt modelId="{82978344-1E99-4559-8BC8-61E3197A988A}">
      <dgm:prSet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zh-TW" sz="3200" dirty="0" smtClean="0">
              <a:solidFill>
                <a:schemeClr val="tx1"/>
              </a:solidFill>
              <a:latin typeface="AR Heiti Bold Big5" pitchFamily="49" charset="-120"/>
              <a:ea typeface="AR Heiti Bold Big5" pitchFamily="49" charset="-120"/>
            </a:rPr>
            <a:t>遠離猶太人社區及巴勒斯坦地區</a:t>
          </a:r>
          <a:endParaRPr lang="en-US" sz="3200" dirty="0">
            <a:solidFill>
              <a:schemeClr val="tx1"/>
            </a:solidFill>
            <a:latin typeface="AR Heiti Bold Big5" pitchFamily="49" charset="-120"/>
            <a:ea typeface="AR Heiti Bold Big5" pitchFamily="49" charset="-120"/>
          </a:endParaRPr>
        </a:p>
      </dgm:t>
    </dgm:pt>
    <dgm:pt modelId="{6DE7CABC-A78B-4B8E-9AD1-1499BA6EB9E5}" type="parTrans" cxnId="{CE6E61F0-7512-4585-A37D-EFB09E89B8BC}">
      <dgm:prSet/>
      <dgm:spPr/>
      <dgm:t>
        <a:bodyPr/>
        <a:lstStyle/>
        <a:p>
          <a:pPr algn="ctr"/>
          <a:endParaRPr lang="en-US" sz="3200">
            <a:solidFill>
              <a:schemeClr val="tx1"/>
            </a:solidFill>
            <a:latin typeface="AR Heiti Bold Big5" pitchFamily="49" charset="-120"/>
            <a:ea typeface="AR Heiti Bold Big5" pitchFamily="49" charset="-120"/>
          </a:endParaRPr>
        </a:p>
      </dgm:t>
    </dgm:pt>
    <dgm:pt modelId="{CF5D9D82-CA0A-460E-A17A-9128867D262B}" type="sibTrans" cxnId="{CE6E61F0-7512-4585-A37D-EFB09E89B8BC}">
      <dgm:prSet/>
      <dgm:spPr/>
      <dgm:t>
        <a:bodyPr/>
        <a:lstStyle/>
        <a:p>
          <a:pPr algn="ctr"/>
          <a:endParaRPr lang="en-US" sz="3200">
            <a:solidFill>
              <a:schemeClr val="tx1"/>
            </a:solidFill>
            <a:latin typeface="AR Heiti Bold Big5" pitchFamily="49" charset="-120"/>
            <a:ea typeface="AR Heiti Bold Big5" pitchFamily="49" charset="-120"/>
          </a:endParaRPr>
        </a:p>
      </dgm:t>
    </dgm:pt>
    <dgm:pt modelId="{886831A2-7D1A-42A4-85DD-7B2F5D7BFBF0}" type="pres">
      <dgm:prSet presAssocID="{5556FB21-F356-4566-9BD3-C983BEE7C56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A782832-AC79-4598-AA58-7056B8876509}" type="pres">
      <dgm:prSet presAssocID="{9F95D8B4-7467-444F-A4C6-8A3FBF9C6008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24CE39-6120-4F14-B300-A0E8BCB6ECB3}" type="pres">
      <dgm:prSet presAssocID="{F4B35351-E02C-428F-BB01-3CF5B4B8FB70}" presName="spacer" presStyleCnt="0"/>
      <dgm:spPr/>
    </dgm:pt>
    <dgm:pt modelId="{CD6E6B6B-CA3A-419C-8CED-AA2C0731A496}" type="pres">
      <dgm:prSet presAssocID="{ED82F177-8059-47F1-BE90-A47448A5B7B6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895858-1311-460D-A90E-B645EBD6FD8A}" type="pres">
      <dgm:prSet presAssocID="{F3C2C834-7A71-4442-AB62-124C52464C43}" presName="spacer" presStyleCnt="0"/>
      <dgm:spPr/>
    </dgm:pt>
    <dgm:pt modelId="{FAC8C867-3443-469F-B61A-85D4519ACFF5}" type="pres">
      <dgm:prSet presAssocID="{82978344-1E99-4559-8BC8-61E3197A988A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E09753-261B-41EF-AD21-2694062CFE26}" type="pres">
      <dgm:prSet presAssocID="{CF5D9D82-CA0A-460E-A17A-9128867D262B}" presName="spacer" presStyleCnt="0"/>
      <dgm:spPr/>
    </dgm:pt>
    <dgm:pt modelId="{00998EB5-754B-4B45-8240-40CC529F951B}" type="pres">
      <dgm:prSet presAssocID="{A873AA43-A95C-4953-9C2F-065F967F6E4A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C7424AD-6FB5-41B4-B881-E0A907D6D95B}" type="presOf" srcId="{82978344-1E99-4559-8BC8-61E3197A988A}" destId="{FAC8C867-3443-469F-B61A-85D4519ACFF5}" srcOrd="0" destOrd="0" presId="urn:microsoft.com/office/officeart/2005/8/layout/vList2"/>
    <dgm:cxn modelId="{A29486F8-F452-4D1E-B927-B849F2AA7836}" srcId="{5556FB21-F356-4566-9BD3-C983BEE7C564}" destId="{A873AA43-A95C-4953-9C2F-065F967F6E4A}" srcOrd="3" destOrd="0" parTransId="{09FE25D1-63FF-440A-8240-37D3F5DA4C85}" sibTransId="{B2B4AB3C-264E-43B5-9184-C013CF61B924}"/>
    <dgm:cxn modelId="{0EF35E70-16C4-47F5-8116-FC51A4E0CBC9}" type="presOf" srcId="{A873AA43-A95C-4953-9C2F-065F967F6E4A}" destId="{00998EB5-754B-4B45-8240-40CC529F951B}" srcOrd="0" destOrd="0" presId="urn:microsoft.com/office/officeart/2005/8/layout/vList2"/>
    <dgm:cxn modelId="{1E50F171-FD5F-411D-80BF-C1932DA576A8}" type="presOf" srcId="{9F95D8B4-7467-444F-A4C6-8A3FBF9C6008}" destId="{6A782832-AC79-4598-AA58-7056B8876509}" srcOrd="0" destOrd="0" presId="urn:microsoft.com/office/officeart/2005/8/layout/vList2"/>
    <dgm:cxn modelId="{6E1CE131-8A3C-432B-8A8C-D849D4E54B41}" srcId="{5556FB21-F356-4566-9BD3-C983BEE7C564}" destId="{9F95D8B4-7467-444F-A4C6-8A3FBF9C6008}" srcOrd="0" destOrd="0" parTransId="{DB80F882-F221-448F-BDCE-9EBBB335B7FB}" sibTransId="{F4B35351-E02C-428F-BB01-3CF5B4B8FB70}"/>
    <dgm:cxn modelId="{C0DC15DB-DCA7-41CE-A323-1D94F298C33C}" srcId="{5556FB21-F356-4566-9BD3-C983BEE7C564}" destId="{ED82F177-8059-47F1-BE90-A47448A5B7B6}" srcOrd="1" destOrd="0" parTransId="{9774AC24-EEDD-46AB-971A-550B5FD20EB6}" sibTransId="{F3C2C834-7A71-4442-AB62-124C52464C43}"/>
    <dgm:cxn modelId="{C965730C-A64A-4216-8ADA-0DDA9A7A5610}" type="presOf" srcId="{ED82F177-8059-47F1-BE90-A47448A5B7B6}" destId="{CD6E6B6B-CA3A-419C-8CED-AA2C0731A496}" srcOrd="0" destOrd="0" presId="urn:microsoft.com/office/officeart/2005/8/layout/vList2"/>
    <dgm:cxn modelId="{CE6E61F0-7512-4585-A37D-EFB09E89B8BC}" srcId="{5556FB21-F356-4566-9BD3-C983BEE7C564}" destId="{82978344-1E99-4559-8BC8-61E3197A988A}" srcOrd="2" destOrd="0" parTransId="{6DE7CABC-A78B-4B8E-9AD1-1499BA6EB9E5}" sibTransId="{CF5D9D82-CA0A-460E-A17A-9128867D262B}"/>
    <dgm:cxn modelId="{7D7DE8BD-3A53-4D92-B1E6-B007AA3A13EA}" type="presOf" srcId="{5556FB21-F356-4566-9BD3-C983BEE7C564}" destId="{886831A2-7D1A-42A4-85DD-7B2F5D7BFBF0}" srcOrd="0" destOrd="0" presId="urn:microsoft.com/office/officeart/2005/8/layout/vList2"/>
    <dgm:cxn modelId="{5048B9EA-A172-4254-9304-9636605F3BE0}" type="presParOf" srcId="{886831A2-7D1A-42A4-85DD-7B2F5D7BFBF0}" destId="{6A782832-AC79-4598-AA58-7056B8876509}" srcOrd="0" destOrd="0" presId="urn:microsoft.com/office/officeart/2005/8/layout/vList2"/>
    <dgm:cxn modelId="{E83D7074-8148-44D4-A9F3-C5B09CB82314}" type="presParOf" srcId="{886831A2-7D1A-42A4-85DD-7B2F5D7BFBF0}" destId="{D524CE39-6120-4F14-B300-A0E8BCB6ECB3}" srcOrd="1" destOrd="0" presId="urn:microsoft.com/office/officeart/2005/8/layout/vList2"/>
    <dgm:cxn modelId="{F53FDA2B-CAFB-408A-AD71-12EEA3BE523A}" type="presParOf" srcId="{886831A2-7D1A-42A4-85DD-7B2F5D7BFBF0}" destId="{CD6E6B6B-CA3A-419C-8CED-AA2C0731A496}" srcOrd="2" destOrd="0" presId="urn:microsoft.com/office/officeart/2005/8/layout/vList2"/>
    <dgm:cxn modelId="{C0CA4EF0-CA9B-4691-8D9D-FFF9D198BC4A}" type="presParOf" srcId="{886831A2-7D1A-42A4-85DD-7B2F5D7BFBF0}" destId="{27895858-1311-460D-A90E-B645EBD6FD8A}" srcOrd="3" destOrd="0" presId="urn:microsoft.com/office/officeart/2005/8/layout/vList2"/>
    <dgm:cxn modelId="{80D6DBE6-CFD7-4A57-BA86-1EC81741D973}" type="presParOf" srcId="{886831A2-7D1A-42A4-85DD-7B2F5D7BFBF0}" destId="{FAC8C867-3443-469F-B61A-85D4519ACFF5}" srcOrd="4" destOrd="0" presId="urn:microsoft.com/office/officeart/2005/8/layout/vList2"/>
    <dgm:cxn modelId="{06E96055-ED8E-4AB9-92E2-F6949A4AB28D}" type="presParOf" srcId="{886831A2-7D1A-42A4-85DD-7B2F5D7BFBF0}" destId="{30E09753-261B-41EF-AD21-2694062CFE26}" srcOrd="5" destOrd="0" presId="urn:microsoft.com/office/officeart/2005/8/layout/vList2"/>
    <dgm:cxn modelId="{872D8E89-4F4D-4150-ACD4-8B8ABC90689D}" type="presParOf" srcId="{886831A2-7D1A-42A4-85DD-7B2F5D7BFBF0}" destId="{00998EB5-754B-4B45-8240-40CC529F951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EA0A02-3735-4083-B205-1ADEAE7C0E38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FC41A49-3642-4273-BAB5-004412BD4628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zh-TW" sz="32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烏斯地有一個人名叫約伯（伯</a:t>
          </a:r>
          <a:r>
            <a:rPr lang="en-US" sz="32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1</a:t>
          </a:r>
          <a:r>
            <a:rPr lang="zh-TW" sz="32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：</a:t>
          </a:r>
          <a:r>
            <a:rPr lang="en-US" sz="32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1a</a:t>
          </a:r>
          <a:r>
            <a:rPr lang="zh-TW" sz="32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）</a:t>
          </a:r>
          <a:endParaRPr lang="en-US" sz="3200" b="1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A7C0152C-C711-43D9-886A-A98B7B1F856E}" type="parTrans" cxnId="{298FB2FD-EC1E-4B8D-AAB5-3C9A7D1C4550}">
      <dgm:prSet/>
      <dgm:spPr/>
      <dgm:t>
        <a:bodyPr/>
        <a:lstStyle/>
        <a:p>
          <a:endParaRPr lang="en-US" sz="3200" b="1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8CCDE5DD-0BA6-471C-B260-7C15A637D87C}" type="sibTrans" cxnId="{298FB2FD-EC1E-4B8D-AAB5-3C9A7D1C4550}">
      <dgm:prSet/>
      <dgm:spPr/>
      <dgm:t>
        <a:bodyPr/>
        <a:lstStyle/>
        <a:p>
          <a:endParaRPr lang="en-US" sz="3200" b="1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772EF70F-8B5A-4ABF-9253-5F06FE8219A2}">
      <dgm:prSet phldrT="[Text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zh-TW" sz="32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那人完全正直，敬畏神，遠離惡事（伯</a:t>
          </a:r>
          <a:r>
            <a:rPr lang="en-US" sz="32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1</a:t>
          </a:r>
          <a:r>
            <a:rPr lang="zh-TW" sz="32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：</a:t>
          </a:r>
          <a:r>
            <a:rPr lang="en-US" sz="32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1b</a:t>
          </a:r>
          <a:r>
            <a:rPr lang="zh-TW" sz="32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）</a:t>
          </a:r>
          <a:endParaRPr lang="en-US" sz="3200" b="1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2ED5A33A-EE4C-4619-83DA-B192B9F0F531}" type="parTrans" cxnId="{E2484C19-A0E7-4447-8FD4-922F567C8C01}">
      <dgm:prSet/>
      <dgm:spPr/>
      <dgm:t>
        <a:bodyPr/>
        <a:lstStyle/>
        <a:p>
          <a:endParaRPr lang="en-US" sz="3200" b="1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716EDE97-E55A-463F-A8C4-5D55596EF962}" type="sibTrans" cxnId="{E2484C19-A0E7-4447-8FD4-922F567C8C01}">
      <dgm:prSet/>
      <dgm:spPr/>
      <dgm:t>
        <a:bodyPr/>
        <a:lstStyle/>
        <a:p>
          <a:endParaRPr lang="en-US" sz="3200" b="1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3FBECCA3-2FB7-4DCB-8CB2-2315834CE204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zh-TW" sz="32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他生了七個兒子，三個女兒（伯</a:t>
          </a:r>
          <a:r>
            <a:rPr lang="en-US" sz="32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1</a:t>
          </a:r>
          <a:r>
            <a:rPr lang="zh-TW" sz="32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：</a:t>
          </a:r>
          <a:r>
            <a:rPr lang="en-US" sz="32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2</a:t>
          </a:r>
          <a:r>
            <a:rPr lang="zh-TW" sz="32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）</a:t>
          </a:r>
          <a:endParaRPr lang="en-US" sz="3200" b="1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E7099AEC-8D75-4A09-A849-DAC13EC3044A}" type="parTrans" cxnId="{1B439389-B482-4FCA-9B21-0A9B4D567010}">
      <dgm:prSet/>
      <dgm:spPr/>
      <dgm:t>
        <a:bodyPr/>
        <a:lstStyle/>
        <a:p>
          <a:endParaRPr lang="en-US" sz="3200" b="1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9B014636-665F-431B-99CA-F466028E0F44}" type="sibTrans" cxnId="{1B439389-B482-4FCA-9B21-0A9B4D567010}">
      <dgm:prSet/>
      <dgm:spPr/>
      <dgm:t>
        <a:bodyPr/>
        <a:lstStyle/>
        <a:p>
          <a:endParaRPr lang="en-US" sz="3200" b="1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BE0B1B54-0DD1-41EC-B176-2A617BE08250}">
      <dgm:prSet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zh-TW" sz="28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他的家產有七千羊，三千駱駝，五百對牛，五百母驢，並有許多僕婢，這人在東方人中就為至大（伯</a:t>
          </a:r>
          <a:r>
            <a:rPr lang="en-US" sz="28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1</a:t>
          </a:r>
          <a:r>
            <a:rPr lang="zh-TW" sz="28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：</a:t>
          </a:r>
          <a:r>
            <a:rPr lang="en-US" sz="28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3</a:t>
          </a:r>
          <a:r>
            <a:rPr lang="zh-TW" sz="28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）</a:t>
          </a:r>
          <a:endParaRPr lang="en-US" sz="2800" b="1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81697D54-F497-4ABD-A545-AC49F5188257}" type="parTrans" cxnId="{912A0DAB-ABBD-4D28-9195-D03AAD9EF2D5}">
      <dgm:prSet/>
      <dgm:spPr/>
      <dgm:t>
        <a:bodyPr/>
        <a:lstStyle/>
        <a:p>
          <a:endParaRPr lang="en-US" sz="3200" b="1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DA398D05-8848-47BA-A10E-3D630200067A}" type="sibTrans" cxnId="{912A0DAB-ABBD-4D28-9195-D03AAD9EF2D5}">
      <dgm:prSet/>
      <dgm:spPr/>
      <dgm:t>
        <a:bodyPr/>
        <a:lstStyle/>
        <a:p>
          <a:endParaRPr lang="en-US" sz="3200" b="1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546CA77E-8D16-422F-83AE-0AC37C18F58D}" type="pres">
      <dgm:prSet presAssocID="{02EA0A02-3735-4083-B205-1ADEAE7C0E3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83B9E6B-0854-45CE-892F-933B2EFAF56D}" type="pres">
      <dgm:prSet presAssocID="{EFC41A49-3642-4273-BAB5-004412BD4628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C596D9-2CA1-4E0C-BA5F-8508FBA0AF2E}" type="pres">
      <dgm:prSet presAssocID="{8CCDE5DD-0BA6-471C-B260-7C15A637D87C}" presName="spacer" presStyleCnt="0"/>
      <dgm:spPr/>
    </dgm:pt>
    <dgm:pt modelId="{3D08AF6B-5077-47B4-A45B-89F4439313A0}" type="pres">
      <dgm:prSet presAssocID="{772EF70F-8B5A-4ABF-9253-5F06FE8219A2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543C18-6BF7-49E9-A010-32F2533B315B}" type="pres">
      <dgm:prSet presAssocID="{716EDE97-E55A-463F-A8C4-5D55596EF962}" presName="spacer" presStyleCnt="0"/>
      <dgm:spPr/>
    </dgm:pt>
    <dgm:pt modelId="{3E0320B9-A52D-4CCB-9A6B-6C0340FAE6B6}" type="pres">
      <dgm:prSet presAssocID="{3FBECCA3-2FB7-4DCB-8CB2-2315834CE204}" presName="parentText" presStyleLbl="node1" presStyleIdx="2" presStyleCnt="4" custLinFactNeighborX="862" custLinFactNeighborY="-1923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645A98-8CD5-4AD3-BBC9-EAD10DA0B8FD}" type="pres">
      <dgm:prSet presAssocID="{9B014636-665F-431B-99CA-F466028E0F44}" presName="spacer" presStyleCnt="0"/>
      <dgm:spPr/>
    </dgm:pt>
    <dgm:pt modelId="{99D816BE-2C1F-4A5A-8317-CD9FC45A0085}" type="pres">
      <dgm:prSet presAssocID="{BE0B1B54-0DD1-41EC-B176-2A617BE08250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E308310-5054-4F25-B0DA-E82CC0535BC8}" type="presOf" srcId="{EFC41A49-3642-4273-BAB5-004412BD4628}" destId="{483B9E6B-0854-45CE-892F-933B2EFAF56D}" srcOrd="0" destOrd="0" presId="urn:microsoft.com/office/officeart/2005/8/layout/vList2"/>
    <dgm:cxn modelId="{12F7EFB4-FF08-4161-958E-199CB20FE97D}" type="presOf" srcId="{BE0B1B54-0DD1-41EC-B176-2A617BE08250}" destId="{99D816BE-2C1F-4A5A-8317-CD9FC45A0085}" srcOrd="0" destOrd="0" presId="urn:microsoft.com/office/officeart/2005/8/layout/vList2"/>
    <dgm:cxn modelId="{512BAA35-F497-4D0A-B6F1-644BBC92C58E}" type="presOf" srcId="{772EF70F-8B5A-4ABF-9253-5F06FE8219A2}" destId="{3D08AF6B-5077-47B4-A45B-89F4439313A0}" srcOrd="0" destOrd="0" presId="urn:microsoft.com/office/officeart/2005/8/layout/vList2"/>
    <dgm:cxn modelId="{51169064-6969-4862-A13A-6D51A797ADD1}" type="presOf" srcId="{3FBECCA3-2FB7-4DCB-8CB2-2315834CE204}" destId="{3E0320B9-A52D-4CCB-9A6B-6C0340FAE6B6}" srcOrd="0" destOrd="0" presId="urn:microsoft.com/office/officeart/2005/8/layout/vList2"/>
    <dgm:cxn modelId="{298FB2FD-EC1E-4B8D-AAB5-3C9A7D1C4550}" srcId="{02EA0A02-3735-4083-B205-1ADEAE7C0E38}" destId="{EFC41A49-3642-4273-BAB5-004412BD4628}" srcOrd="0" destOrd="0" parTransId="{A7C0152C-C711-43D9-886A-A98B7B1F856E}" sibTransId="{8CCDE5DD-0BA6-471C-B260-7C15A637D87C}"/>
    <dgm:cxn modelId="{E2484C19-A0E7-4447-8FD4-922F567C8C01}" srcId="{02EA0A02-3735-4083-B205-1ADEAE7C0E38}" destId="{772EF70F-8B5A-4ABF-9253-5F06FE8219A2}" srcOrd="1" destOrd="0" parTransId="{2ED5A33A-EE4C-4619-83DA-B192B9F0F531}" sibTransId="{716EDE97-E55A-463F-A8C4-5D55596EF962}"/>
    <dgm:cxn modelId="{9FE75015-1954-47E1-8A34-9925AC4CD9A1}" type="presOf" srcId="{02EA0A02-3735-4083-B205-1ADEAE7C0E38}" destId="{546CA77E-8D16-422F-83AE-0AC37C18F58D}" srcOrd="0" destOrd="0" presId="urn:microsoft.com/office/officeart/2005/8/layout/vList2"/>
    <dgm:cxn modelId="{1B439389-B482-4FCA-9B21-0A9B4D567010}" srcId="{02EA0A02-3735-4083-B205-1ADEAE7C0E38}" destId="{3FBECCA3-2FB7-4DCB-8CB2-2315834CE204}" srcOrd="2" destOrd="0" parTransId="{E7099AEC-8D75-4A09-A849-DAC13EC3044A}" sibTransId="{9B014636-665F-431B-99CA-F466028E0F44}"/>
    <dgm:cxn modelId="{912A0DAB-ABBD-4D28-9195-D03AAD9EF2D5}" srcId="{02EA0A02-3735-4083-B205-1ADEAE7C0E38}" destId="{BE0B1B54-0DD1-41EC-B176-2A617BE08250}" srcOrd="3" destOrd="0" parTransId="{81697D54-F497-4ABD-A545-AC49F5188257}" sibTransId="{DA398D05-8848-47BA-A10E-3D630200067A}"/>
    <dgm:cxn modelId="{0A9FB5A4-B2AD-4103-9A0F-917BA4890F47}" type="presParOf" srcId="{546CA77E-8D16-422F-83AE-0AC37C18F58D}" destId="{483B9E6B-0854-45CE-892F-933B2EFAF56D}" srcOrd="0" destOrd="0" presId="urn:microsoft.com/office/officeart/2005/8/layout/vList2"/>
    <dgm:cxn modelId="{26F77388-65EA-4C2A-A386-A60817CC9FA2}" type="presParOf" srcId="{546CA77E-8D16-422F-83AE-0AC37C18F58D}" destId="{70C596D9-2CA1-4E0C-BA5F-8508FBA0AF2E}" srcOrd="1" destOrd="0" presId="urn:microsoft.com/office/officeart/2005/8/layout/vList2"/>
    <dgm:cxn modelId="{85EE0CD4-1541-4DDA-B3DF-8679FAE6EB9C}" type="presParOf" srcId="{546CA77E-8D16-422F-83AE-0AC37C18F58D}" destId="{3D08AF6B-5077-47B4-A45B-89F4439313A0}" srcOrd="2" destOrd="0" presId="urn:microsoft.com/office/officeart/2005/8/layout/vList2"/>
    <dgm:cxn modelId="{B0BCD92F-ADAD-4B97-B7B3-D2A9E85D5406}" type="presParOf" srcId="{546CA77E-8D16-422F-83AE-0AC37C18F58D}" destId="{3D543C18-6BF7-49E9-A010-32F2533B315B}" srcOrd="3" destOrd="0" presId="urn:microsoft.com/office/officeart/2005/8/layout/vList2"/>
    <dgm:cxn modelId="{33217FDC-61C4-433D-ACD9-E61B52F08698}" type="presParOf" srcId="{546CA77E-8D16-422F-83AE-0AC37C18F58D}" destId="{3E0320B9-A52D-4CCB-9A6B-6C0340FAE6B6}" srcOrd="4" destOrd="0" presId="urn:microsoft.com/office/officeart/2005/8/layout/vList2"/>
    <dgm:cxn modelId="{CA9586BB-DD03-47AA-966A-C5A30B2657F3}" type="presParOf" srcId="{546CA77E-8D16-422F-83AE-0AC37C18F58D}" destId="{F7645A98-8CD5-4AD3-BBC9-EAD10DA0B8FD}" srcOrd="5" destOrd="0" presId="urn:microsoft.com/office/officeart/2005/8/layout/vList2"/>
    <dgm:cxn modelId="{33641558-6075-4267-BD69-3FE44216F8DE}" type="presParOf" srcId="{546CA77E-8D16-422F-83AE-0AC37C18F58D}" destId="{99D816BE-2C1F-4A5A-8317-CD9FC45A008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A8F8BA0-4FAD-4AEE-80CF-60EC69D5CCBC}" type="doc">
      <dgm:prSet loTypeId="urn:microsoft.com/office/officeart/2005/8/layout/default#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1C744C63-C814-4212-989A-AA107C308617}">
      <dgm:prSet phldrT="[Text]" custT="1"/>
      <dgm:spPr>
        <a:solidFill>
          <a:schemeClr val="accent4">
            <a:lumMod val="50000"/>
          </a:schemeClr>
        </a:solidFill>
      </dgm:spPr>
      <dgm:t>
        <a:bodyPr/>
        <a:lstStyle/>
        <a:p>
          <a:pPr algn="ctr"/>
          <a:r>
            <a:rPr lang="zh-TW" sz="3600" dirty="0" smtClean="0">
              <a:solidFill>
                <a:schemeClr val="bg1"/>
              </a:solidFill>
              <a:latin typeface="AR Maokai Heavy Big5" pitchFamily="49" charset="-120"/>
              <a:ea typeface="AR Maokai Heavy Big5" pitchFamily="49" charset="-120"/>
            </a:rPr>
            <a:t>更加認識上帝</a:t>
          </a:r>
          <a:endParaRPr lang="en-US" sz="3600" dirty="0">
            <a:solidFill>
              <a:schemeClr val="bg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8BCFFECA-B4B4-4616-BF74-6EA1129860D6}" type="parTrans" cxnId="{84CC3E5E-6090-47B5-AFBE-95A4426CF335}">
      <dgm:prSet/>
      <dgm:spPr/>
      <dgm:t>
        <a:bodyPr/>
        <a:lstStyle/>
        <a:p>
          <a:pPr algn="ctr"/>
          <a:endParaRPr lang="en-US" sz="3600">
            <a:solidFill>
              <a:schemeClr val="bg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A99C387A-7CBE-4E46-97B5-8468D8BD85C4}" type="sibTrans" cxnId="{84CC3E5E-6090-47B5-AFBE-95A4426CF335}">
      <dgm:prSet/>
      <dgm:spPr/>
      <dgm:t>
        <a:bodyPr/>
        <a:lstStyle/>
        <a:p>
          <a:pPr algn="ctr"/>
          <a:endParaRPr lang="en-US" sz="3600">
            <a:solidFill>
              <a:schemeClr val="bg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45932E0A-B2C4-4158-9F9C-5FB88E276D5A}">
      <dgm:prSet phldrT="[Text]" custT="1"/>
      <dgm:spPr>
        <a:solidFill>
          <a:schemeClr val="accent3">
            <a:lumMod val="50000"/>
          </a:schemeClr>
        </a:solidFill>
      </dgm:spPr>
      <dgm:t>
        <a:bodyPr/>
        <a:lstStyle/>
        <a:p>
          <a:pPr algn="ctr"/>
          <a:r>
            <a:rPr lang="zh-TW" sz="3600" dirty="0" smtClean="0">
              <a:solidFill>
                <a:schemeClr val="bg1"/>
              </a:solidFill>
              <a:latin typeface="AR Maokai Heavy Big5" pitchFamily="49" charset="-120"/>
              <a:ea typeface="AR Maokai Heavy Big5" pitchFamily="49" charset="-120"/>
            </a:rPr>
            <a:t>贏得朋友情誼</a:t>
          </a:r>
          <a:endParaRPr lang="en-US" sz="3600" dirty="0">
            <a:solidFill>
              <a:schemeClr val="bg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FC39C79F-1983-4E69-8379-5ECDB21F03D9}" type="parTrans" cxnId="{47FFA0B3-2EC5-4BEB-AE2F-531541E43BFC}">
      <dgm:prSet/>
      <dgm:spPr/>
      <dgm:t>
        <a:bodyPr/>
        <a:lstStyle/>
        <a:p>
          <a:pPr algn="ctr"/>
          <a:endParaRPr lang="en-US" sz="3600">
            <a:solidFill>
              <a:schemeClr val="bg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4BB6C080-43F0-45FC-BED0-B7E7541C27BE}" type="sibTrans" cxnId="{47FFA0B3-2EC5-4BEB-AE2F-531541E43BFC}">
      <dgm:prSet/>
      <dgm:spPr/>
      <dgm:t>
        <a:bodyPr/>
        <a:lstStyle/>
        <a:p>
          <a:pPr algn="ctr"/>
          <a:endParaRPr lang="en-US" sz="3600">
            <a:solidFill>
              <a:schemeClr val="bg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B844408F-4560-4D18-AB58-271B075155E8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pPr algn="ctr"/>
          <a:r>
            <a:rPr lang="zh-TW" sz="3600" dirty="0" smtClean="0">
              <a:solidFill>
                <a:schemeClr val="bg1"/>
              </a:solidFill>
              <a:latin typeface="AR Maokai Heavy Big5" pitchFamily="49" charset="-120"/>
              <a:ea typeface="AR Maokai Heavy Big5" pitchFamily="49" charset="-120"/>
            </a:rPr>
            <a:t>得到雙倍祝福</a:t>
          </a:r>
          <a:endParaRPr lang="en-US" sz="3600" dirty="0">
            <a:solidFill>
              <a:schemeClr val="bg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722511A0-9EC5-4CAC-8FC3-6008D89422BB}" type="parTrans" cxnId="{86A33A3F-9217-4F1F-9B3E-53D95ECA5B6B}">
      <dgm:prSet/>
      <dgm:spPr/>
      <dgm:t>
        <a:bodyPr/>
        <a:lstStyle/>
        <a:p>
          <a:pPr algn="ctr"/>
          <a:endParaRPr lang="en-US" sz="3600">
            <a:solidFill>
              <a:schemeClr val="bg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D31EF094-58B2-459C-B0C5-6AFD8166011B}" type="sibTrans" cxnId="{86A33A3F-9217-4F1F-9B3E-53D95ECA5B6B}">
      <dgm:prSet/>
      <dgm:spPr/>
      <dgm:t>
        <a:bodyPr/>
        <a:lstStyle/>
        <a:p>
          <a:pPr algn="ctr"/>
          <a:endParaRPr lang="en-US" sz="3600">
            <a:solidFill>
              <a:schemeClr val="bg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8E0787AC-C7FC-4CFA-817C-1105CDD6BE54}">
      <dgm:prSet phldrT="[Text]" custT="1"/>
      <dgm:spPr>
        <a:solidFill>
          <a:schemeClr val="accent5">
            <a:lumMod val="50000"/>
          </a:schemeClr>
        </a:solidFill>
      </dgm:spPr>
      <dgm:t>
        <a:bodyPr/>
        <a:lstStyle/>
        <a:p>
          <a:pPr algn="ctr"/>
          <a:r>
            <a:rPr lang="zh-TW" sz="3600" dirty="0" smtClean="0">
              <a:solidFill>
                <a:schemeClr val="bg1"/>
              </a:solidFill>
              <a:latin typeface="AR Maokai Heavy Big5" pitchFamily="49" charset="-120"/>
              <a:ea typeface="AR Maokai Heavy Big5" pitchFamily="49" charset="-120"/>
            </a:rPr>
            <a:t>長命百歲人瑞</a:t>
          </a:r>
          <a:endParaRPr lang="en-US" sz="3600" dirty="0">
            <a:solidFill>
              <a:schemeClr val="bg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7E1ECAA0-FEF4-4C55-9C96-7C3D61680832}" type="parTrans" cxnId="{BECC6751-A853-406A-810F-1F1C108B45B6}">
      <dgm:prSet/>
      <dgm:spPr/>
      <dgm:t>
        <a:bodyPr/>
        <a:lstStyle/>
        <a:p>
          <a:pPr algn="ctr"/>
          <a:endParaRPr lang="en-US" sz="3600">
            <a:solidFill>
              <a:schemeClr val="bg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31694C41-005C-48A3-B926-A23F8074DAE4}" type="sibTrans" cxnId="{BECC6751-A853-406A-810F-1F1C108B45B6}">
      <dgm:prSet/>
      <dgm:spPr/>
      <dgm:t>
        <a:bodyPr/>
        <a:lstStyle/>
        <a:p>
          <a:pPr algn="ctr"/>
          <a:endParaRPr lang="en-US" sz="3600">
            <a:solidFill>
              <a:schemeClr val="bg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A9567FC6-2F9A-4F1E-9B84-6AEE012E9DBA}" type="pres">
      <dgm:prSet presAssocID="{7A8F8BA0-4FAD-4AEE-80CF-60EC69D5CCB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51396F4-5653-42BC-A229-25D5380D9306}" type="pres">
      <dgm:prSet presAssocID="{1C744C63-C814-4212-989A-AA107C308617}" presName="node" presStyleLbl="node1" presStyleIdx="0" presStyleCnt="4" custScaleX="189376" custLinFactNeighborX="-20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A71EF6-3E70-4265-ADB7-D9BA0A3D300B}" type="pres">
      <dgm:prSet presAssocID="{A99C387A-7CBE-4E46-97B5-8468D8BD85C4}" presName="sibTrans" presStyleCnt="0"/>
      <dgm:spPr/>
    </dgm:pt>
    <dgm:pt modelId="{A24F1F5B-95E2-4052-80B0-EAF5F24FA07C}" type="pres">
      <dgm:prSet presAssocID="{45932E0A-B2C4-4158-9F9C-5FB88E276D5A}" presName="node" presStyleLbl="node1" presStyleIdx="1" presStyleCnt="4" custScaleX="170553" custLinFactNeighborX="-5914" custLinFactNeighborY="-4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8DF1DA-E8F2-4806-9C2A-28D09361FFB8}" type="pres">
      <dgm:prSet presAssocID="{4BB6C080-43F0-45FC-BED0-B7E7541C27BE}" presName="sibTrans" presStyleCnt="0"/>
      <dgm:spPr/>
    </dgm:pt>
    <dgm:pt modelId="{E0418437-D720-4786-91F2-32CBE4D27C13}" type="pres">
      <dgm:prSet presAssocID="{B844408F-4560-4D18-AB58-271B075155E8}" presName="node" presStyleLbl="node1" presStyleIdx="2" presStyleCnt="4" custScaleX="191090" custLinFactNeighborX="-1552" custLinFactNeighborY="-83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928263-8542-4EA6-A126-1A6748F335B2}" type="pres">
      <dgm:prSet presAssocID="{D31EF094-58B2-459C-B0C5-6AFD8166011B}" presName="sibTrans" presStyleCnt="0"/>
      <dgm:spPr/>
    </dgm:pt>
    <dgm:pt modelId="{B7E91360-40A7-4A45-9192-8AD4B08BA71E}" type="pres">
      <dgm:prSet presAssocID="{8E0787AC-C7FC-4CFA-817C-1105CDD6BE54}" presName="node" presStyleLbl="node1" presStyleIdx="3" presStyleCnt="4" custScaleX="172141" custLinFactNeighborX="-7779" custLinFactNeighborY="-83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6DEDFF4-5962-4E07-858B-C9298BC70F5D}" type="presOf" srcId="{45932E0A-B2C4-4158-9F9C-5FB88E276D5A}" destId="{A24F1F5B-95E2-4052-80B0-EAF5F24FA07C}" srcOrd="0" destOrd="0" presId="urn:microsoft.com/office/officeart/2005/8/layout/default#1"/>
    <dgm:cxn modelId="{86A33A3F-9217-4F1F-9B3E-53D95ECA5B6B}" srcId="{7A8F8BA0-4FAD-4AEE-80CF-60EC69D5CCBC}" destId="{B844408F-4560-4D18-AB58-271B075155E8}" srcOrd="2" destOrd="0" parTransId="{722511A0-9EC5-4CAC-8FC3-6008D89422BB}" sibTransId="{D31EF094-58B2-459C-B0C5-6AFD8166011B}"/>
    <dgm:cxn modelId="{47FFA0B3-2EC5-4BEB-AE2F-531541E43BFC}" srcId="{7A8F8BA0-4FAD-4AEE-80CF-60EC69D5CCBC}" destId="{45932E0A-B2C4-4158-9F9C-5FB88E276D5A}" srcOrd="1" destOrd="0" parTransId="{FC39C79F-1983-4E69-8379-5ECDB21F03D9}" sibTransId="{4BB6C080-43F0-45FC-BED0-B7E7541C27BE}"/>
    <dgm:cxn modelId="{84CC3E5E-6090-47B5-AFBE-95A4426CF335}" srcId="{7A8F8BA0-4FAD-4AEE-80CF-60EC69D5CCBC}" destId="{1C744C63-C814-4212-989A-AA107C308617}" srcOrd="0" destOrd="0" parTransId="{8BCFFECA-B4B4-4616-BF74-6EA1129860D6}" sibTransId="{A99C387A-7CBE-4E46-97B5-8468D8BD85C4}"/>
    <dgm:cxn modelId="{AB7B22D7-6E3A-4AA5-A318-CAD5C2352AA0}" type="presOf" srcId="{8E0787AC-C7FC-4CFA-817C-1105CDD6BE54}" destId="{B7E91360-40A7-4A45-9192-8AD4B08BA71E}" srcOrd="0" destOrd="0" presId="urn:microsoft.com/office/officeart/2005/8/layout/default#1"/>
    <dgm:cxn modelId="{A1809B8F-AB18-4B7D-A0EB-714433718581}" type="presOf" srcId="{7A8F8BA0-4FAD-4AEE-80CF-60EC69D5CCBC}" destId="{A9567FC6-2F9A-4F1E-9B84-6AEE012E9DBA}" srcOrd="0" destOrd="0" presId="urn:microsoft.com/office/officeart/2005/8/layout/default#1"/>
    <dgm:cxn modelId="{24C2A2A6-4735-49B9-AE0D-19553DC0ED6B}" type="presOf" srcId="{1C744C63-C814-4212-989A-AA107C308617}" destId="{451396F4-5653-42BC-A229-25D5380D9306}" srcOrd="0" destOrd="0" presId="urn:microsoft.com/office/officeart/2005/8/layout/default#1"/>
    <dgm:cxn modelId="{FC838A39-7F0B-4AD9-822F-1060FFDFCE2A}" type="presOf" srcId="{B844408F-4560-4D18-AB58-271B075155E8}" destId="{E0418437-D720-4786-91F2-32CBE4D27C13}" srcOrd="0" destOrd="0" presId="urn:microsoft.com/office/officeart/2005/8/layout/default#1"/>
    <dgm:cxn modelId="{BECC6751-A853-406A-810F-1F1C108B45B6}" srcId="{7A8F8BA0-4FAD-4AEE-80CF-60EC69D5CCBC}" destId="{8E0787AC-C7FC-4CFA-817C-1105CDD6BE54}" srcOrd="3" destOrd="0" parTransId="{7E1ECAA0-FEF4-4C55-9C96-7C3D61680832}" sibTransId="{31694C41-005C-48A3-B926-A23F8074DAE4}"/>
    <dgm:cxn modelId="{F3391D45-6D0D-426B-B4DD-09E3C4E15129}" type="presParOf" srcId="{A9567FC6-2F9A-4F1E-9B84-6AEE012E9DBA}" destId="{451396F4-5653-42BC-A229-25D5380D9306}" srcOrd="0" destOrd="0" presId="urn:microsoft.com/office/officeart/2005/8/layout/default#1"/>
    <dgm:cxn modelId="{30587F9B-4321-4F84-A9AF-5341266ADF84}" type="presParOf" srcId="{A9567FC6-2F9A-4F1E-9B84-6AEE012E9DBA}" destId="{12A71EF6-3E70-4265-ADB7-D9BA0A3D300B}" srcOrd="1" destOrd="0" presId="urn:microsoft.com/office/officeart/2005/8/layout/default#1"/>
    <dgm:cxn modelId="{54D2C090-4DA8-4B06-B1BD-313E34556927}" type="presParOf" srcId="{A9567FC6-2F9A-4F1E-9B84-6AEE012E9DBA}" destId="{A24F1F5B-95E2-4052-80B0-EAF5F24FA07C}" srcOrd="2" destOrd="0" presId="urn:microsoft.com/office/officeart/2005/8/layout/default#1"/>
    <dgm:cxn modelId="{7E4C07E8-9DA6-4FC6-A7CD-72919A0031AF}" type="presParOf" srcId="{A9567FC6-2F9A-4F1E-9B84-6AEE012E9DBA}" destId="{258DF1DA-E8F2-4806-9C2A-28D09361FFB8}" srcOrd="3" destOrd="0" presId="urn:microsoft.com/office/officeart/2005/8/layout/default#1"/>
    <dgm:cxn modelId="{E28DDF91-D173-4C3E-8F97-CE9B249141A0}" type="presParOf" srcId="{A9567FC6-2F9A-4F1E-9B84-6AEE012E9DBA}" destId="{E0418437-D720-4786-91F2-32CBE4D27C13}" srcOrd="4" destOrd="0" presId="urn:microsoft.com/office/officeart/2005/8/layout/default#1"/>
    <dgm:cxn modelId="{0183E7C4-54DB-426B-8D3A-0791C555AC8F}" type="presParOf" srcId="{A9567FC6-2F9A-4F1E-9B84-6AEE012E9DBA}" destId="{3F928263-8542-4EA6-A126-1A6748F335B2}" srcOrd="5" destOrd="0" presId="urn:microsoft.com/office/officeart/2005/8/layout/default#1"/>
    <dgm:cxn modelId="{E4E4778E-DEEC-4BB5-B2F2-8BFEFE651F20}" type="presParOf" srcId="{A9567FC6-2F9A-4F1E-9B84-6AEE012E9DBA}" destId="{B7E91360-40A7-4A45-9192-8AD4B08BA71E}" srcOrd="6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782832-AC79-4598-AA58-7056B8876509}">
      <dsp:nvSpPr>
        <dsp:cNvPr id="0" name=""/>
        <dsp:cNvSpPr/>
      </dsp:nvSpPr>
      <dsp:spPr>
        <a:xfrm>
          <a:off x="0" y="1672"/>
          <a:ext cx="7010400" cy="656014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dirty="0" smtClean="0">
              <a:solidFill>
                <a:schemeClr val="tx1"/>
              </a:solidFill>
              <a:latin typeface="AR Heiti Bold Big5" pitchFamily="49" charset="-120"/>
              <a:ea typeface="AR Heiti Bold Big5" pitchFamily="49" charset="-120"/>
            </a:rPr>
            <a:t>沒有說到作者</a:t>
          </a:r>
          <a:endParaRPr lang="en-US" sz="3200" kern="1200" dirty="0">
            <a:solidFill>
              <a:schemeClr val="tx1"/>
            </a:solidFill>
            <a:latin typeface="AR Heiti Bold Big5" pitchFamily="49" charset="-120"/>
            <a:ea typeface="AR Heiti Bold Big5" pitchFamily="49" charset="-120"/>
          </a:endParaRPr>
        </a:p>
      </dsp:txBody>
      <dsp:txXfrm>
        <a:off x="32024" y="33696"/>
        <a:ext cx="6946352" cy="591966"/>
      </dsp:txXfrm>
    </dsp:sp>
    <dsp:sp modelId="{CD6E6B6B-CA3A-419C-8CED-AA2C0731A496}">
      <dsp:nvSpPr>
        <dsp:cNvPr id="0" name=""/>
        <dsp:cNvSpPr/>
      </dsp:nvSpPr>
      <dsp:spPr>
        <a:xfrm>
          <a:off x="0" y="662419"/>
          <a:ext cx="7010400" cy="656014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dirty="0" smtClean="0">
              <a:solidFill>
                <a:schemeClr val="tx1"/>
              </a:solidFill>
              <a:latin typeface="AR Heiti Bold Big5" pitchFamily="49" charset="-120"/>
              <a:ea typeface="AR Heiti Bold Big5" pitchFamily="49" charset="-120"/>
            </a:rPr>
            <a:t>沒有提到年代</a:t>
          </a:r>
          <a:endParaRPr lang="en-US" sz="3200" kern="1200" dirty="0">
            <a:solidFill>
              <a:schemeClr val="tx1"/>
            </a:solidFill>
            <a:latin typeface="AR Heiti Bold Big5" pitchFamily="49" charset="-120"/>
            <a:ea typeface="AR Heiti Bold Big5" pitchFamily="49" charset="-120"/>
          </a:endParaRPr>
        </a:p>
      </dsp:txBody>
      <dsp:txXfrm>
        <a:off x="32024" y="694443"/>
        <a:ext cx="6946352" cy="591966"/>
      </dsp:txXfrm>
    </dsp:sp>
    <dsp:sp modelId="{FAC8C867-3443-469F-B61A-85D4519ACFF5}">
      <dsp:nvSpPr>
        <dsp:cNvPr id="0" name=""/>
        <dsp:cNvSpPr/>
      </dsp:nvSpPr>
      <dsp:spPr>
        <a:xfrm>
          <a:off x="0" y="1323166"/>
          <a:ext cx="7010400" cy="656014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dirty="0" smtClean="0">
              <a:solidFill>
                <a:schemeClr val="tx1"/>
              </a:solidFill>
              <a:latin typeface="AR Heiti Bold Big5" pitchFamily="49" charset="-120"/>
              <a:ea typeface="AR Heiti Bold Big5" pitchFamily="49" charset="-120"/>
            </a:rPr>
            <a:t>遠離猶太人社區及巴勒斯坦地區</a:t>
          </a:r>
          <a:endParaRPr lang="en-US" sz="3200" kern="1200" dirty="0">
            <a:solidFill>
              <a:schemeClr val="tx1"/>
            </a:solidFill>
            <a:latin typeface="AR Heiti Bold Big5" pitchFamily="49" charset="-120"/>
            <a:ea typeface="AR Heiti Bold Big5" pitchFamily="49" charset="-120"/>
          </a:endParaRPr>
        </a:p>
      </dsp:txBody>
      <dsp:txXfrm>
        <a:off x="32024" y="1355190"/>
        <a:ext cx="6946352" cy="591966"/>
      </dsp:txXfrm>
    </dsp:sp>
    <dsp:sp modelId="{00998EB5-754B-4B45-8240-40CC529F951B}">
      <dsp:nvSpPr>
        <dsp:cNvPr id="0" name=""/>
        <dsp:cNvSpPr/>
      </dsp:nvSpPr>
      <dsp:spPr>
        <a:xfrm>
          <a:off x="0" y="1983912"/>
          <a:ext cx="7010400" cy="656014"/>
        </a:xfrm>
        <a:prstGeom prst="roundRect">
          <a:avLst/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altLang="zh-TW" sz="3200" kern="1200" dirty="0" smtClean="0">
            <a:solidFill>
              <a:schemeClr val="tx1"/>
            </a:solidFill>
            <a:latin typeface="AR Heiti Bold Big5" pitchFamily="49" charset="-120"/>
            <a:ea typeface="AR Heiti Bold Big5" pitchFamily="49" charset="-12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en-US" sz="3200" kern="1200" dirty="0" smtClean="0">
              <a:solidFill>
                <a:schemeClr val="tx1"/>
              </a:solidFill>
              <a:latin typeface="AR Heiti Bold Big5" pitchFamily="49" charset="-120"/>
              <a:ea typeface="AR Heiti Bold Big5" pitchFamily="49" charset="-120"/>
            </a:rPr>
            <a:t>約伯記</a:t>
          </a:r>
          <a:endParaRPr lang="en-US" sz="3200" kern="1200" dirty="0" smtClean="0">
            <a:solidFill>
              <a:schemeClr val="tx1"/>
            </a:solidFill>
            <a:latin typeface="AR Heiti Bold Big5" pitchFamily="49" charset="-120"/>
            <a:ea typeface="AR Heiti Bold Big5" pitchFamily="49" charset="-120"/>
          </a:endParaRP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>
            <a:solidFill>
              <a:schemeClr val="tx1"/>
            </a:solidFill>
            <a:latin typeface="AR Heiti Bold Big5" pitchFamily="49" charset="-120"/>
            <a:ea typeface="AR Heiti Bold Big5" pitchFamily="49" charset="-120"/>
          </a:endParaRPr>
        </a:p>
      </dsp:txBody>
      <dsp:txXfrm>
        <a:off x="32024" y="2015936"/>
        <a:ext cx="6946352" cy="5919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3B9E6B-0854-45CE-892F-933B2EFAF56D}">
      <dsp:nvSpPr>
        <dsp:cNvPr id="0" name=""/>
        <dsp:cNvSpPr/>
      </dsp:nvSpPr>
      <dsp:spPr>
        <a:xfrm>
          <a:off x="0" y="2370"/>
          <a:ext cx="8839200" cy="1182284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烏斯地有一個人名叫約伯（伯</a:t>
          </a:r>
          <a:r>
            <a:rPr lang="en-US" sz="32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1</a:t>
          </a:r>
          <a:r>
            <a:rPr lang="zh-TW" sz="32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：</a:t>
          </a:r>
          <a:r>
            <a:rPr lang="en-US" sz="32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1a</a:t>
          </a:r>
          <a:r>
            <a:rPr lang="zh-TW" sz="32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）</a:t>
          </a:r>
          <a:endParaRPr lang="en-US" sz="3200" b="1" kern="1200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sp:txBody>
      <dsp:txXfrm>
        <a:off x="57714" y="60084"/>
        <a:ext cx="8723772" cy="1066856"/>
      </dsp:txXfrm>
    </dsp:sp>
    <dsp:sp modelId="{3D08AF6B-5077-47B4-A45B-89F4439313A0}">
      <dsp:nvSpPr>
        <dsp:cNvPr id="0" name=""/>
        <dsp:cNvSpPr/>
      </dsp:nvSpPr>
      <dsp:spPr>
        <a:xfrm>
          <a:off x="0" y="1308495"/>
          <a:ext cx="8839200" cy="1182284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那人完全正直，敬畏神，遠離惡事（伯</a:t>
          </a:r>
          <a:r>
            <a:rPr lang="en-US" sz="32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1</a:t>
          </a:r>
          <a:r>
            <a:rPr lang="zh-TW" sz="32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：</a:t>
          </a:r>
          <a:r>
            <a:rPr lang="en-US" sz="32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1b</a:t>
          </a:r>
          <a:r>
            <a:rPr lang="zh-TW" sz="32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）</a:t>
          </a:r>
          <a:endParaRPr lang="en-US" sz="3200" b="1" kern="1200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sp:txBody>
      <dsp:txXfrm>
        <a:off x="57714" y="1366209"/>
        <a:ext cx="8723772" cy="1066856"/>
      </dsp:txXfrm>
    </dsp:sp>
    <dsp:sp modelId="{3E0320B9-A52D-4CCB-9A6B-6C0340FAE6B6}">
      <dsp:nvSpPr>
        <dsp:cNvPr id="0" name=""/>
        <dsp:cNvSpPr/>
      </dsp:nvSpPr>
      <dsp:spPr>
        <a:xfrm>
          <a:off x="0" y="2590800"/>
          <a:ext cx="8839200" cy="1182284"/>
        </a:xfrm>
        <a:prstGeom prst="roundRect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他生了七個兒子，三個女兒（伯</a:t>
          </a:r>
          <a:r>
            <a:rPr lang="en-US" sz="32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1</a:t>
          </a:r>
          <a:r>
            <a:rPr lang="zh-TW" sz="32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：</a:t>
          </a:r>
          <a:r>
            <a:rPr lang="en-US" sz="32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2</a:t>
          </a:r>
          <a:r>
            <a:rPr lang="zh-TW" sz="32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）</a:t>
          </a:r>
          <a:endParaRPr lang="en-US" sz="3200" b="1" kern="1200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sp:txBody>
      <dsp:txXfrm>
        <a:off x="57714" y="2648514"/>
        <a:ext cx="8723772" cy="1066856"/>
      </dsp:txXfrm>
    </dsp:sp>
    <dsp:sp modelId="{99D816BE-2C1F-4A5A-8317-CD9FC45A0085}">
      <dsp:nvSpPr>
        <dsp:cNvPr id="0" name=""/>
        <dsp:cNvSpPr/>
      </dsp:nvSpPr>
      <dsp:spPr>
        <a:xfrm>
          <a:off x="0" y="3920744"/>
          <a:ext cx="8839200" cy="1182284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他的家產有七千羊，三千駱駝，五百對牛，五百母驢，並有許多僕婢，這人在東方人中就為至大（伯</a:t>
          </a:r>
          <a:r>
            <a:rPr lang="en-US" sz="28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1</a:t>
          </a:r>
          <a:r>
            <a:rPr lang="zh-TW" sz="28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：</a:t>
          </a:r>
          <a:r>
            <a:rPr lang="en-US" sz="28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3</a:t>
          </a:r>
          <a:r>
            <a:rPr lang="zh-TW" sz="28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）</a:t>
          </a:r>
          <a:endParaRPr lang="en-US" sz="2800" b="1" kern="1200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sp:txBody>
      <dsp:txXfrm>
        <a:off x="57714" y="3978458"/>
        <a:ext cx="8723772" cy="10668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49AF6-7AA5-4271-83BB-35DF45AEEA67}" type="datetimeFigureOut">
              <a:rPr lang="en-US" smtClean="0"/>
              <a:t>5/1/2016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61676D-5CDB-4DDC-BDAC-E43517F9F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262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4BFB5-8C9E-454A-B01F-E5C5CEDDF9CA}" type="datetimeFigureOut">
              <a:rPr lang="en-US" smtClean="0"/>
              <a:t>5/1/2016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4470-844A-4ACD-8C5C-334CDFE215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4BFB5-8C9E-454A-B01F-E5C5CEDDF9CA}" type="datetimeFigureOut">
              <a:rPr lang="en-US" smtClean="0"/>
              <a:t>5/1/2016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4470-844A-4ACD-8C5C-334CDFE215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4BFB5-8C9E-454A-B01F-E5C5CEDDF9CA}" type="datetimeFigureOut">
              <a:rPr lang="en-US" smtClean="0"/>
              <a:t>5/1/2016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4470-844A-4ACD-8C5C-334CDFE215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4BFB5-8C9E-454A-B01F-E5C5CEDDF9CA}" type="datetimeFigureOut">
              <a:rPr lang="en-US" smtClean="0"/>
              <a:t>5/1/2016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4470-844A-4ACD-8C5C-334CDFE215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4BFB5-8C9E-454A-B01F-E5C5CEDDF9CA}" type="datetimeFigureOut">
              <a:rPr lang="en-US" smtClean="0"/>
              <a:t>5/1/2016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4470-844A-4ACD-8C5C-334CDFE215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4BFB5-8C9E-454A-B01F-E5C5CEDDF9CA}" type="datetimeFigureOut">
              <a:rPr lang="en-US" smtClean="0"/>
              <a:t>5/1/2016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4470-844A-4ACD-8C5C-334CDFE215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4BFB5-8C9E-454A-B01F-E5C5CEDDF9CA}" type="datetimeFigureOut">
              <a:rPr lang="en-US" smtClean="0"/>
              <a:t>5/1/2016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4470-844A-4ACD-8C5C-334CDFE215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4BFB5-8C9E-454A-B01F-E5C5CEDDF9CA}" type="datetimeFigureOut">
              <a:rPr lang="en-US" smtClean="0"/>
              <a:t>5/1/2016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4470-844A-4ACD-8C5C-334CDFE215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4BFB5-8C9E-454A-B01F-E5C5CEDDF9CA}" type="datetimeFigureOut">
              <a:rPr lang="en-US" smtClean="0"/>
              <a:t>5/1/2016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4470-844A-4ACD-8C5C-334CDFE215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4BFB5-8C9E-454A-B01F-E5C5CEDDF9CA}" type="datetimeFigureOut">
              <a:rPr lang="en-US" smtClean="0"/>
              <a:t>5/1/2016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4470-844A-4ACD-8C5C-334CDFE215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4BFB5-8C9E-454A-B01F-E5C5CEDDF9CA}" type="datetimeFigureOut">
              <a:rPr lang="en-US" smtClean="0"/>
              <a:t>5/1/2016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4470-844A-4ACD-8C5C-334CDFE215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4BFB5-8C9E-454A-B01F-E5C5CEDDF9CA}" type="datetimeFigureOut">
              <a:rPr lang="en-US" smtClean="0"/>
              <a:t>5/1/2016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E4470-844A-4ACD-8C5C-334CDFE2157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http://www.thebiblefactor.com/wp-content/uploads/2015/12/light_in_dark.jpg"/>
          <p:cNvPicPr>
            <a:picLocks noChangeAspect="1" noChangeArrowheads="1"/>
          </p:cNvPicPr>
          <p:nvPr/>
        </p:nvPicPr>
        <p:blipFill>
          <a:blip r:embed="rId2" cstate="print"/>
          <a:srcRect l="13337" r="12002" b="25000"/>
          <a:stretch>
            <a:fillRect/>
          </a:stretch>
        </p:blipFill>
        <p:spPr bwMode="auto">
          <a:xfrm>
            <a:off x="-1" y="0"/>
            <a:ext cx="8986079" cy="6019800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295400" y="4648200"/>
            <a:ext cx="757130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96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 Heiti Bold Big5" pitchFamily="49" charset="-120"/>
                <a:ea typeface="AR Heiti Bold Big5" pitchFamily="49" charset="-120"/>
                <a:cs typeface="MS Mincho" pitchFamily="49" charset="-128"/>
              </a:rPr>
              <a:t>試煉中的盼望</a:t>
            </a:r>
            <a:endParaRPr kumimoji="0" lang="zh-TW" altLang="en-US" sz="96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 Heiti Bold Big5" pitchFamily="49" charset="-120"/>
              <a:ea typeface="AR Heiti Bold Big5" pitchFamily="49" charset="-12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00" y="4114800"/>
            <a:ext cx="25186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b="1" dirty="0">
                <a:solidFill>
                  <a:schemeClr val="bg1"/>
                </a:solidFill>
                <a:latin typeface="AR Heiti2 Medium Big5" pitchFamily="49" charset="-120"/>
                <a:ea typeface="AR Heiti2 Medium Big5" pitchFamily="49" charset="-120"/>
              </a:rPr>
              <a:t>約伯記</a:t>
            </a:r>
            <a:r>
              <a:rPr lang="en-US" sz="2800" b="1" dirty="0">
                <a:solidFill>
                  <a:schemeClr val="bg1"/>
                </a:solidFill>
                <a:latin typeface="AR Heiti2 Medium Big5" pitchFamily="49" charset="-120"/>
                <a:ea typeface="AR Heiti2 Medium Big5" pitchFamily="49" charset="-120"/>
              </a:rPr>
              <a:t>1:13-22</a:t>
            </a:r>
            <a:endParaRPr lang="en-US" sz="2800" dirty="0">
              <a:solidFill>
                <a:schemeClr val="bg1"/>
              </a:solidFill>
              <a:latin typeface="AR Heiti2 Medium Big5" pitchFamily="49" charset="-120"/>
              <a:ea typeface="AR Heiti2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s://i.ytimg.com/vi/eUR5qDfV4S4/maxresdefaul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3048000"/>
            <a:ext cx="6172200" cy="34718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7" name="Diagram 6"/>
          <p:cNvGraphicFramePr/>
          <p:nvPr/>
        </p:nvGraphicFramePr>
        <p:xfrm>
          <a:off x="990600" y="304800"/>
          <a:ext cx="7010400" cy="264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A782832-AC79-4598-AA58-7056B88765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graphicEl>
                                              <a:dgm id="{6A782832-AC79-4598-AA58-7056B88765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D6E6B6B-CA3A-419C-8CED-AA2C0731A4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graphicEl>
                                              <a:dgm id="{CD6E6B6B-CA3A-419C-8CED-AA2C0731A4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AC8C867-3443-469F-B61A-85D4519ACF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graphicEl>
                                              <a:dgm id="{FAC8C867-3443-469F-B61A-85D4519ACF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0998EB5-754B-4B45-8240-40CC529F95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graphicEl>
                                              <a:dgm id="{00998EB5-754B-4B45-8240-40CC529F95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533400" y="381000"/>
            <a:ext cx="6338595" cy="769441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4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 Heiti Bold Big5" pitchFamily="49" charset="-120"/>
                <a:cs typeface="PMingLiU" pitchFamily="18" charset="-120"/>
              </a:rPr>
              <a:t>一、最適合的人</a:t>
            </a:r>
            <a:r>
              <a:rPr lang="zh-TW" altLang="en-US" sz="4400" dirty="0">
                <a:solidFill>
                  <a:schemeClr val="bg1"/>
                </a:solidFill>
                <a:latin typeface="Calibri" pitchFamily="34" charset="0"/>
                <a:ea typeface="AR Heiti Bold Big5" pitchFamily="49" charset="-120"/>
                <a:cs typeface="PMingLiU" pitchFamily="18" charset="-120"/>
              </a:rPr>
              <a:t>選</a:t>
            </a:r>
            <a:r>
              <a:rPr kumimoji="0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 Heiti Bold Big5" pitchFamily="49" charset="-120"/>
                <a:cs typeface="PMingLiU" pitchFamily="18" charset="-120"/>
              </a:rPr>
              <a:t>—</a:t>
            </a:r>
            <a:r>
              <a:rPr kumimoji="0" lang="zh-TW" altLang="en-US" sz="4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 Heiti Bold Big5" pitchFamily="49" charset="-120"/>
                <a:cs typeface="PMingLiU" pitchFamily="18" charset="-120"/>
              </a:rPr>
              <a:t>約伯</a:t>
            </a:r>
            <a:endParaRPr kumimoji="0" lang="zh-TW" altLang="en-US" sz="4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Diagram 5"/>
          <p:cNvGraphicFramePr/>
          <p:nvPr/>
        </p:nvGraphicFramePr>
        <p:xfrm>
          <a:off x="228600" y="1447800"/>
          <a:ext cx="88392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83B9E6B-0854-45CE-892F-933B2EFAF5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483B9E6B-0854-45CE-892F-933B2EFAF5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D08AF6B-5077-47B4-A45B-89F4439313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3D08AF6B-5077-47B4-A45B-89F4439313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E0320B9-A52D-4CCB-9A6B-6C0340FAE6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dgm id="{3E0320B9-A52D-4CCB-9A6B-6C0340FAE6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9D816BE-2C1F-4A5A-8317-CD9FC45A00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graphicEl>
                                              <a:dgm id="{99D816BE-2C1F-4A5A-8317-CD9FC45A00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3" descr="https://i.ytimg.com/vi/G8vAmRan7FQ/hqdefault.jpg"/>
          <p:cNvPicPr>
            <a:picLocks noChangeAspect="1" noChangeArrowheads="1"/>
          </p:cNvPicPr>
          <p:nvPr/>
        </p:nvPicPr>
        <p:blipFill>
          <a:blip r:embed="rId2" cstate="print"/>
          <a:srcRect b="13675"/>
          <a:stretch>
            <a:fillRect/>
          </a:stretch>
        </p:blipFill>
        <p:spPr bwMode="auto">
          <a:xfrm>
            <a:off x="0" y="937845"/>
            <a:ext cx="9144000" cy="5920155"/>
          </a:xfrm>
          <a:prstGeom prst="rect">
            <a:avLst/>
          </a:prstGeom>
          <a:noFill/>
        </p:spPr>
      </p:pic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381000" y="533400"/>
            <a:ext cx="5109091" cy="83099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 Heiti Bold Big5" pitchFamily="49" charset="-120"/>
                <a:cs typeface="PMingLiU" pitchFamily="18" charset="-120"/>
              </a:rPr>
              <a:t>二、上帝公平嗎？</a:t>
            </a:r>
            <a:endParaRPr kumimoji="0" lang="zh-TW" alt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www.skykiwi.com/d/file/news/world/gj/sh/2016-02-18/f6ebdd322029b133a755488afe4a3cb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324600" cy="355382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0484" name="Picture 4" descr="http://image.sgvtribune.com/storyimage/LC/20160309/NEWS/160309442/AR/0/AR-160309442.jpg&amp;maxh=400&amp;maxw=667"/>
          <p:cNvPicPr>
            <a:picLocks noChangeAspect="1" noChangeArrowheads="1"/>
          </p:cNvPicPr>
          <p:nvPr/>
        </p:nvPicPr>
        <p:blipFill>
          <a:blip r:embed="rId3" cstate="print"/>
          <a:srcRect l="2220"/>
          <a:stretch>
            <a:fillRect/>
          </a:stretch>
        </p:blipFill>
        <p:spPr bwMode="auto">
          <a:xfrm>
            <a:off x="6324600" y="1752600"/>
            <a:ext cx="2819400" cy="33528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0486" name="Picture 6" descr="http://media.nbclosangeles.com/images/620*349/02-15-2016-crash-walnut-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533774"/>
            <a:ext cx="6324600" cy="332422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09600" y="533400"/>
            <a:ext cx="5724644" cy="830997"/>
          </a:xfrm>
          <a:prstGeom prst="rect">
            <a:avLst/>
          </a:prstGeom>
          <a:solidFill>
            <a:srgbClr val="C00000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4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 Heiti Bold Big5" pitchFamily="49" charset="-120"/>
                <a:cs typeface="PMingLiU" pitchFamily="18" charset="-120"/>
              </a:rPr>
              <a:t>三、歡喜快樂的結局</a:t>
            </a:r>
            <a:endParaRPr kumimoji="0" lang="zh-TW" altLang="en-US" sz="4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2362200"/>
            <a:ext cx="8305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b="1" dirty="0" smtClean="0">
                <a:latin typeface="AR Kaiti Medium Big5" pitchFamily="49" charset="-120"/>
                <a:ea typeface="AR Kaiti Medium Big5" pitchFamily="49" charset="-120"/>
              </a:rPr>
              <a:t>我</a:t>
            </a:r>
            <a:r>
              <a:rPr lang="zh-TW" altLang="en-US" sz="3600" b="1" dirty="0">
                <a:latin typeface="AR Kaiti Medium Big5" pitchFamily="49" charset="-120"/>
                <a:ea typeface="AR Kaiti Medium Big5" pitchFamily="49" charset="-120"/>
              </a:rPr>
              <a:t>知道，你萬事都能做，你的旨意不能攔阻</a:t>
            </a:r>
            <a:r>
              <a:rPr lang="zh-TW" altLang="en-US" sz="3600" b="1" dirty="0" smtClean="0">
                <a:latin typeface="AR Kaiti Medium Big5" pitchFamily="49" charset="-120"/>
                <a:ea typeface="AR Kaiti Medium Big5" pitchFamily="49" charset="-120"/>
              </a:rPr>
              <a:t>。誰</a:t>
            </a:r>
            <a:r>
              <a:rPr lang="zh-TW" altLang="en-US" sz="3600" b="1" dirty="0">
                <a:latin typeface="AR Kaiti Medium Big5" pitchFamily="49" charset="-120"/>
                <a:ea typeface="AR Kaiti Medium Big5" pitchFamily="49" charset="-120"/>
              </a:rPr>
              <a:t>用無知的言語使你的旨意隱藏呢？我所說的，是我不明白的；這些事太奇妙，是我不知道的</a:t>
            </a:r>
            <a:r>
              <a:rPr lang="zh-TW" altLang="en-US" sz="3600" b="1" dirty="0" smtClean="0">
                <a:latin typeface="AR Kaiti Medium Big5" pitchFamily="49" charset="-120"/>
                <a:ea typeface="AR Kaiti Medium Big5" pitchFamily="49" charset="-120"/>
              </a:rPr>
              <a:t>。（</a:t>
            </a:r>
            <a:r>
              <a:rPr lang="zh-TW" altLang="en-US" sz="3600" b="1" dirty="0">
                <a:latin typeface="AR Kaiti Medium Big5" pitchFamily="49" charset="-120"/>
                <a:ea typeface="AR Kaiti Medium Big5" pitchFamily="49" charset="-120"/>
              </a:rPr>
              <a:t>伯</a:t>
            </a:r>
            <a:r>
              <a:rPr lang="en-US" sz="3600" b="1" dirty="0">
                <a:latin typeface="AR Kaiti Medium Big5" pitchFamily="49" charset="-120"/>
                <a:ea typeface="AR Kaiti Medium Big5" pitchFamily="49" charset="-120"/>
              </a:rPr>
              <a:t>42:2-3</a:t>
            </a:r>
            <a:r>
              <a:rPr lang="zh-TW" altLang="en-US" sz="3600" b="1" dirty="0" smtClean="0">
                <a:latin typeface="AR Kaiti Medium Big5" pitchFamily="49" charset="-120"/>
                <a:ea typeface="AR Kaiti Medium Big5" pitchFamily="49" charset="-120"/>
              </a:rPr>
              <a:t>）</a:t>
            </a:r>
            <a:endParaRPr lang="en-US" sz="3600" dirty="0"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http://www.orologidiclasse.com/wp-content/uploads/2013/04/andy-murray-miami-masters-2013-rad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1473976"/>
            <a:ext cx="3505200" cy="401242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Rectangle 2"/>
          <p:cNvSpPr/>
          <p:nvPr/>
        </p:nvSpPr>
        <p:spPr>
          <a:xfrm>
            <a:off x="381000" y="304800"/>
            <a:ext cx="537839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dirty="0">
                <a:solidFill>
                  <a:srgbClr val="7030A0"/>
                </a:solidFill>
                <a:latin typeface="AR Heiti Bold Big5" pitchFamily="49" charset="-120"/>
                <a:ea typeface="AR Heiti Bold Big5" pitchFamily="49" charset="-120"/>
              </a:rPr>
              <a:t>1. </a:t>
            </a:r>
            <a:r>
              <a:rPr lang="zh-TW" altLang="en-US" sz="5400" dirty="0">
                <a:solidFill>
                  <a:srgbClr val="7030A0"/>
                </a:solidFill>
                <a:latin typeface="AR Heiti Bold Big5" pitchFamily="49" charset="-120"/>
                <a:ea typeface="AR Heiti Bold Big5" pitchFamily="49" charset="-120"/>
              </a:rPr>
              <a:t>活出不同人生</a:t>
            </a:r>
            <a:endParaRPr lang="en-US" sz="5400" dirty="0">
              <a:solidFill>
                <a:srgbClr val="7030A0"/>
              </a:solidFill>
              <a:latin typeface="AR Heiti Bold Big5" pitchFamily="49" charset="-120"/>
              <a:ea typeface="AR Heiti Bold Big5" pitchFamily="49" charset="-120"/>
            </a:endParaRPr>
          </a:p>
        </p:txBody>
      </p:sp>
      <p:pic>
        <p:nvPicPr>
          <p:cNvPr id="18434" name="Picture 2" descr="http://i.dailymail.co.uk/i/pix/2016/03/11/01/034414360000044D-0-image-a-9_145765967410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47800"/>
            <a:ext cx="5410200" cy="4113118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838200" y="5486400"/>
            <a:ext cx="7620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/>
              <a:t>“It is just nice being able to do something the town is proud of.”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685800"/>
            <a:ext cx="503214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5400" dirty="0">
                <a:solidFill>
                  <a:srgbClr val="0070C0"/>
                </a:solidFill>
                <a:latin typeface="AR Heiti Bold Big5" pitchFamily="49" charset="-120"/>
                <a:ea typeface="AR Heiti Bold Big5" pitchFamily="49" charset="-120"/>
              </a:rPr>
              <a:t>2.</a:t>
            </a:r>
            <a:r>
              <a:rPr lang="zh-TW" altLang="en-US" sz="5400" dirty="0">
                <a:solidFill>
                  <a:srgbClr val="0070C0"/>
                </a:solidFill>
                <a:latin typeface="AR Heiti Bold Big5" pitchFamily="49" charset="-120"/>
                <a:ea typeface="AR Heiti Bold Big5" pitchFamily="49" charset="-120"/>
              </a:rPr>
              <a:t>勝過各種試煉</a:t>
            </a:r>
            <a:endParaRPr lang="en-US" altLang="en-US" sz="5400" dirty="0">
              <a:solidFill>
                <a:srgbClr val="0070C0"/>
              </a:solidFill>
              <a:latin typeface="AR Heiti Bold Big5" pitchFamily="49" charset="-120"/>
              <a:ea typeface="AR Heiti Bold Big5" pitchFamily="49" charset="-12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0" y="1905000"/>
            <a:ext cx="8077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200" b="1" dirty="0">
                <a:latin typeface="AR Kaiti Medium Big5" pitchFamily="49" charset="-120"/>
                <a:ea typeface="AR Kaiti Medium Big5" pitchFamily="49" charset="-120"/>
              </a:rPr>
              <a:t>然而他知道我所行的路，他試煉我之後，我必如精金</a:t>
            </a:r>
            <a:r>
              <a:rPr lang="zh-TW" altLang="en-US" sz="3200" b="1" dirty="0" smtClean="0">
                <a:latin typeface="AR Kaiti Medium Big5" pitchFamily="49" charset="-120"/>
                <a:ea typeface="AR Kaiti Medium Big5" pitchFamily="49" charset="-120"/>
              </a:rPr>
              <a:t>。（</a:t>
            </a:r>
            <a:r>
              <a:rPr lang="zh-TW" altLang="en-US" sz="3200" b="1" dirty="0">
                <a:latin typeface="AR Kaiti Medium Big5" pitchFamily="49" charset="-120"/>
                <a:ea typeface="AR Kaiti Medium Big5" pitchFamily="49" charset="-120"/>
              </a:rPr>
              <a:t>伯</a:t>
            </a:r>
            <a:r>
              <a:rPr lang="en-US" sz="3200" b="1" dirty="0">
                <a:latin typeface="AR Kaiti Medium Big5" pitchFamily="49" charset="-120"/>
                <a:ea typeface="AR Kaiti Medium Big5" pitchFamily="49" charset="-120"/>
              </a:rPr>
              <a:t>23:10</a:t>
            </a:r>
            <a:r>
              <a:rPr lang="zh-TW" altLang="en-US" sz="3200" b="1" dirty="0">
                <a:latin typeface="AR Kaiti Medium Big5" pitchFamily="49" charset="-120"/>
                <a:ea typeface="AR Kaiti Medium Big5" pitchFamily="49" charset="-120"/>
              </a:rPr>
              <a:t>）</a:t>
            </a:r>
            <a:endParaRPr lang="en-US" sz="3200" dirty="0">
              <a:latin typeface="AR Kaiti Medium Big5" pitchFamily="49" charset="-120"/>
              <a:ea typeface="AR Kaiti Medium Big5" pitchFamily="49" charset="-12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4400" y="3505200"/>
            <a:ext cx="503214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5400" dirty="0">
                <a:solidFill>
                  <a:srgbClr val="C00000"/>
                </a:solidFill>
                <a:latin typeface="AR Heiti Bold Big5" pitchFamily="49" charset="-120"/>
                <a:ea typeface="AR Heiti Bold Big5" pitchFamily="49" charset="-120"/>
              </a:rPr>
              <a:t>3.</a:t>
            </a:r>
            <a:r>
              <a:rPr lang="zh-TW" altLang="en-US" sz="5400" dirty="0">
                <a:solidFill>
                  <a:srgbClr val="C00000"/>
                </a:solidFill>
                <a:latin typeface="AR Heiti Bold Big5" pitchFamily="49" charset="-120"/>
                <a:ea typeface="AR Heiti Bold Big5" pitchFamily="49" charset="-120"/>
              </a:rPr>
              <a:t>成為信徒榜樣</a:t>
            </a:r>
            <a:endParaRPr lang="en-US" altLang="en-US" sz="5400" dirty="0">
              <a:solidFill>
                <a:srgbClr val="C00000"/>
              </a:solidFill>
              <a:latin typeface="AR Heiti Bold Big5" pitchFamily="49" charset="-120"/>
              <a:ea typeface="AR Heiti Bold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304800"/>
            <a:ext cx="503214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5400" dirty="0">
                <a:solidFill>
                  <a:schemeClr val="accent3">
                    <a:lumMod val="50000"/>
                  </a:schemeClr>
                </a:solidFill>
                <a:latin typeface="AR Heiti Bold Big5" pitchFamily="49" charset="-120"/>
                <a:ea typeface="AR Heiti Bold Big5" pitchFamily="49" charset="-120"/>
              </a:rPr>
              <a:t>4.</a:t>
            </a:r>
            <a:r>
              <a:rPr lang="zh-TW" altLang="en-US" sz="5400" dirty="0">
                <a:solidFill>
                  <a:schemeClr val="accent3">
                    <a:lumMod val="50000"/>
                  </a:schemeClr>
                </a:solidFill>
                <a:latin typeface="AR Heiti Bold Big5" pitchFamily="49" charset="-120"/>
                <a:ea typeface="AR Heiti Bold Big5" pitchFamily="49" charset="-120"/>
              </a:rPr>
              <a:t>上帝終要得勝</a:t>
            </a:r>
            <a:endParaRPr lang="en-US" altLang="en-US" sz="5400" dirty="0">
              <a:solidFill>
                <a:schemeClr val="accent3">
                  <a:lumMod val="50000"/>
                </a:schemeClr>
              </a:solidFill>
              <a:latin typeface="AR Heiti Bold Big5" pitchFamily="49" charset="-120"/>
              <a:ea typeface="AR Heiti Bold Big5" pitchFamily="49" charset="-12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1371600"/>
            <a:ext cx="7543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200" b="1" dirty="0">
                <a:latin typeface="AR Kaiti Medium Big5" pitchFamily="49" charset="-120"/>
                <a:ea typeface="AR Kaiti Medium Big5" pitchFamily="49" charset="-120"/>
              </a:rPr>
              <a:t>盜賊來，無非要偷竊、殺害、毀壞；我來了，是要叫羊得生命，並且得的更豐盛</a:t>
            </a:r>
            <a:r>
              <a:rPr lang="zh-TW" altLang="en-US" sz="3200" b="1" dirty="0" smtClean="0">
                <a:latin typeface="AR Kaiti Medium Big5" pitchFamily="49" charset="-120"/>
                <a:ea typeface="AR Kaiti Medium Big5" pitchFamily="49" charset="-120"/>
              </a:rPr>
              <a:t>。（</a:t>
            </a:r>
            <a:r>
              <a:rPr lang="zh-TW" altLang="en-US" sz="3200" b="1" dirty="0">
                <a:latin typeface="AR Kaiti Medium Big5" pitchFamily="49" charset="-120"/>
                <a:ea typeface="AR Kaiti Medium Big5" pitchFamily="49" charset="-120"/>
              </a:rPr>
              <a:t>約</a:t>
            </a:r>
            <a:r>
              <a:rPr lang="en-US" sz="3200" b="1" dirty="0">
                <a:latin typeface="AR Kaiti Medium Big5" pitchFamily="49" charset="-120"/>
                <a:ea typeface="AR Kaiti Medium Big5" pitchFamily="49" charset="-120"/>
              </a:rPr>
              <a:t>10:10</a:t>
            </a:r>
            <a:r>
              <a:rPr lang="zh-TW" altLang="en-US" sz="3200" b="1" dirty="0">
                <a:latin typeface="AR Kaiti Medium Big5" pitchFamily="49" charset="-120"/>
                <a:ea typeface="AR Kaiti Medium Big5" pitchFamily="49" charset="-120"/>
              </a:rPr>
              <a:t>）</a:t>
            </a:r>
            <a:endParaRPr lang="en-US" sz="3200" dirty="0">
              <a:latin typeface="AR Kaiti Medium Big5" pitchFamily="49" charset="-120"/>
              <a:ea typeface="AR Kaiti Medium Big5" pitchFamily="49" charset="-12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3124200"/>
            <a:ext cx="503214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5400" dirty="0">
                <a:solidFill>
                  <a:srgbClr val="FF0000"/>
                </a:solidFill>
                <a:latin typeface="AR Heiti Bold Big5" pitchFamily="49" charset="-120"/>
                <a:ea typeface="AR Heiti Bold Big5" pitchFamily="49" charset="-120"/>
              </a:rPr>
              <a:t>5.</a:t>
            </a:r>
            <a:r>
              <a:rPr lang="zh-TW" altLang="en-US" sz="5400" dirty="0">
                <a:solidFill>
                  <a:srgbClr val="FF0000"/>
                </a:solidFill>
                <a:latin typeface="AR Heiti Bold Big5" pitchFamily="49" charset="-120"/>
                <a:ea typeface="AR Heiti Bold Big5" pitchFamily="49" charset="-120"/>
              </a:rPr>
              <a:t>約伯最終結局</a:t>
            </a:r>
            <a:endParaRPr lang="en-US" altLang="en-US" sz="5400" dirty="0">
              <a:solidFill>
                <a:srgbClr val="FF0000"/>
              </a:solidFill>
              <a:latin typeface="AR Heiti Bold Big5" pitchFamily="49" charset="-120"/>
              <a:ea typeface="AR Heiti Bold Big5" pitchFamily="49" charset="-120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685800" y="4191000"/>
          <a:ext cx="7924800" cy="243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51396F4-5653-42BC-A229-25D5380D93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dgm id="{451396F4-5653-42BC-A229-25D5380D93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24F1F5B-95E2-4052-80B0-EAF5F24FA0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dgm id="{A24F1F5B-95E2-4052-80B0-EAF5F24FA0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0418437-D720-4786-91F2-32CBE4D27C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graphicEl>
                                              <a:dgm id="{E0418437-D720-4786-91F2-32CBE4D27C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7E91360-40A7-4A45-9192-8AD4B08BA7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graphicEl>
                                              <a:dgm id="{B7E91360-40A7-4A45-9192-8AD4B08BA7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Graphic spid="5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382</Words>
  <Application>Microsoft Office PowerPoint</Application>
  <PresentationFormat>On-screen Show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Chou</dc:creator>
  <cp:lastModifiedBy>Jonathan</cp:lastModifiedBy>
  <cp:revision>1</cp:revision>
  <dcterms:created xsi:type="dcterms:W3CDTF">2016-05-01T07:22:17Z</dcterms:created>
  <dcterms:modified xsi:type="dcterms:W3CDTF">2016-05-01T14:55:20Z</dcterms:modified>
</cp:coreProperties>
</file>