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4" r:id="rId1"/>
    <p:sldMasterId id="2147484436" r:id="rId2"/>
    <p:sldMasterId id="2147484438" r:id="rId3"/>
    <p:sldMasterId id="2147484440" r:id="rId4"/>
    <p:sldMasterId id="2147484442" r:id="rId5"/>
    <p:sldMasterId id="2147484444" r:id="rId6"/>
    <p:sldMasterId id="2147484446" r:id="rId7"/>
    <p:sldMasterId id="2147484448" r:id="rId8"/>
    <p:sldMasterId id="2147484450" r:id="rId9"/>
  </p:sldMasterIdLst>
  <p:notesMasterIdLst>
    <p:notesMasterId r:id="rId20"/>
  </p:notesMasterIdLst>
  <p:sldIdLst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2" r:id="rId18"/>
    <p:sldId id="5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  <a:srgbClr val="9900CC"/>
    <a:srgbClr val="FFFF00"/>
    <a:srgbClr val="0000FF"/>
    <a:srgbClr val="FFFFFF"/>
    <a:srgbClr val="00133A"/>
    <a:srgbClr val="800000"/>
    <a:srgbClr val="0E0589"/>
    <a:srgbClr val="002F8E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FD0D4A-123D-4F61-90ED-382C47D184B3}" type="datetimeFigureOut">
              <a:rPr lang="en-US"/>
              <a:pPr>
                <a:defRPr/>
              </a:pPr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BC3DC-9005-433A-A6A9-6E75DBCC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9A16F4-4FE6-4F9A-A727-4A19F122F3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1E6ECD-8877-4F3B-926A-76EEE7725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buchristianthought.files.wordpress.com/2013/12/virgin-mary-and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63603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181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一位信心的母親和偉大的兒子</a:t>
            </a:r>
            <a:r>
              <a:rPr lang="en-US" altLang="zh-TW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FKai-SB" pitchFamily="65" charset="-120"/>
              </a:rPr>
              <a:t>A Faithful Mom and A Great Son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ublicdomainpictures.net/pictures/120000/nahled/tulips-in-basket-mother-day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://www.taiwanviptravel.com/wp-content/uploads/2015/10/MG_5968-1024x683.jpg?e5a321"/>
          <p:cNvPicPr>
            <a:picLocks noChangeAspect="1" noChangeArrowheads="1"/>
          </p:cNvPicPr>
          <p:nvPr/>
        </p:nvPicPr>
        <p:blipFill>
          <a:blip r:embed="rId2" cstate="print"/>
          <a:srcRect l="4169" r="328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i.chinanews.com/zt/2013/0128/U63P16T37D29346F689DT20130128115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638800" cy="335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www.northguan-nsa.gov.tw/att/pic/11000288.jpg"/>
          <p:cNvPicPr>
            <a:picLocks noChangeAspect="1" noChangeArrowheads="1"/>
          </p:cNvPicPr>
          <p:nvPr/>
        </p:nvPicPr>
        <p:blipFill>
          <a:blip r:embed="rId3" cstate="print"/>
          <a:srcRect t="17778"/>
          <a:stretch>
            <a:fillRect/>
          </a:stretch>
        </p:blipFill>
        <p:spPr bwMode="auto">
          <a:xfrm>
            <a:off x="3583463" y="3429000"/>
            <a:ext cx="5560538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eb.educastur.princast.es/proyectos/jimena/pj_leontinaai/arte/webimarte2/WEBIMAG/MANIERISMO/IMAGENES/VERONES/bc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151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211669"/>
            <a:ext cx="5355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Wedding</a:t>
            </a:r>
            <a:r>
              <a:rPr lang="zh-TW" alt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 </a:t>
            </a: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at</a:t>
            </a:r>
            <a:r>
              <a:rPr lang="zh-TW" alt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 </a:t>
            </a:r>
            <a:r>
              <a:rPr lang="en-US" altLang="zh-TW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Cana</a:t>
            </a:r>
            <a:r>
              <a:rPr lang="zh-TW" altLang="en-U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</a:rPr>
              <a:t>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迦南婚筵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anose="020B0609010101010101" pitchFamily="49" charset="-120"/>
              <a:ea typeface="AR Maokai Heavy Big5" panose="020B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inedglassinc.com/glass/full/5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432585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39229" y="4953000"/>
            <a:ext cx="60532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400" dirty="0" smtClean="0">
                <a:solidFill>
                  <a:prstClr val="white"/>
                </a:solidFill>
                <a:latin typeface="Antinoou" pitchFamily="2" charset="-128"/>
                <a:ea typeface="Antinoou" pitchFamily="2" charset="-128"/>
              </a:rPr>
              <a:t>They</a:t>
            </a:r>
            <a:r>
              <a:rPr lang="zh-TW" altLang="en-US" sz="4400" dirty="0" smtClean="0">
                <a:solidFill>
                  <a:prstClr val="white"/>
                </a:solidFill>
                <a:latin typeface="Antinoou" pitchFamily="2" charset="-128"/>
                <a:ea typeface="AR Yenti Bold Big5" pitchFamily="49" charset="-120"/>
              </a:rPr>
              <a:t> </a:t>
            </a:r>
            <a:r>
              <a:rPr lang="en-US" altLang="zh-TW" sz="4400" dirty="0" smtClean="0">
                <a:solidFill>
                  <a:prstClr val="white"/>
                </a:solidFill>
                <a:latin typeface="Antinoou" pitchFamily="2" charset="-128"/>
                <a:ea typeface="Antinoou" pitchFamily="2" charset="-128"/>
              </a:rPr>
              <a:t>have</a:t>
            </a:r>
            <a:r>
              <a:rPr lang="zh-TW" altLang="en-US" sz="4400" dirty="0" smtClean="0">
                <a:solidFill>
                  <a:prstClr val="white"/>
                </a:solidFill>
                <a:latin typeface="Antinoou" pitchFamily="2" charset="-128"/>
                <a:ea typeface="AR Yenti Bold Big5" pitchFamily="49" charset="-120"/>
              </a:rPr>
              <a:t> </a:t>
            </a:r>
            <a:r>
              <a:rPr lang="en-US" altLang="zh-TW" sz="4400" dirty="0" smtClean="0">
                <a:solidFill>
                  <a:prstClr val="white"/>
                </a:solidFill>
                <a:latin typeface="Antinoou" pitchFamily="2" charset="-128"/>
                <a:ea typeface="Antinoou" pitchFamily="2" charset="-128"/>
              </a:rPr>
              <a:t>no</a:t>
            </a:r>
            <a:r>
              <a:rPr lang="zh-TW" altLang="en-US" sz="4400" dirty="0" smtClean="0">
                <a:solidFill>
                  <a:prstClr val="white"/>
                </a:solidFill>
                <a:latin typeface="Antinoou" pitchFamily="2" charset="-128"/>
                <a:ea typeface="AR Yenti Bold Big5" pitchFamily="49" charset="-120"/>
              </a:rPr>
              <a:t> </a:t>
            </a:r>
            <a:r>
              <a:rPr lang="en-US" altLang="zh-TW" sz="4400" dirty="0" smtClean="0">
                <a:solidFill>
                  <a:prstClr val="white"/>
                </a:solidFill>
                <a:latin typeface="Antinoou" pitchFamily="2" charset="-128"/>
                <a:ea typeface="Antinoou" pitchFamily="2" charset="-128"/>
              </a:rPr>
              <a:t>more</a:t>
            </a:r>
            <a:r>
              <a:rPr lang="zh-TW" altLang="en-US" sz="4400" dirty="0" smtClean="0">
                <a:solidFill>
                  <a:prstClr val="white"/>
                </a:solidFill>
                <a:latin typeface="Antinoou" pitchFamily="2" charset="-128"/>
                <a:ea typeface="AR Yenti Bold Big5" pitchFamily="49" charset="-120"/>
              </a:rPr>
              <a:t> </a:t>
            </a:r>
            <a:r>
              <a:rPr lang="en-US" altLang="zh-TW" sz="4400" dirty="0" smtClean="0">
                <a:solidFill>
                  <a:prstClr val="white"/>
                </a:solidFill>
                <a:latin typeface="Antinoou" pitchFamily="2" charset="-128"/>
                <a:ea typeface="Antinoou" pitchFamily="2" charset="-128"/>
              </a:rPr>
              <a:t>wine.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solidFill>
                  <a:prstClr val="white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他</a:t>
            </a:r>
            <a:r>
              <a:rPr lang="zh-TW" altLang="en-US" sz="4000" dirty="0">
                <a:solidFill>
                  <a:prstClr val="white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們沒有</a:t>
            </a:r>
            <a:r>
              <a:rPr lang="zh-TW" altLang="en-US" sz="4000" dirty="0" smtClean="0">
                <a:solidFill>
                  <a:prstClr val="white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酒了</a:t>
            </a:r>
            <a:r>
              <a:rPr lang="zh-TW" altLang="en-US" sz="4000" dirty="0" smtClean="0">
                <a:solidFill>
                  <a:prstClr val="white"/>
                </a:solidFill>
                <a:latin typeface="AR Yenti Bold Big5" pitchFamily="49" charset="-120"/>
                <a:ea typeface="AR Yenti Bold Big5" pitchFamily="49" charset="-120"/>
              </a:rPr>
              <a:t>！</a:t>
            </a:r>
            <a:endParaRPr lang="en-US" sz="4000" dirty="0">
              <a:solidFill>
                <a:prstClr val="white"/>
              </a:solidFill>
              <a:latin typeface="AR Yenti Bold Big5" pitchFamily="49" charset="-120"/>
              <a:ea typeface="AR Yen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inedglassinc.com/glass/full/5409.jpg"/>
          <p:cNvPicPr>
            <a:picLocks noChangeAspect="1" noChangeArrowheads="1"/>
          </p:cNvPicPr>
          <p:nvPr/>
        </p:nvPicPr>
        <p:blipFill>
          <a:blip r:embed="rId2" cstate="print"/>
          <a:srcRect l="2155" t="4975" r="47196" b="47264"/>
          <a:stretch>
            <a:fillRect/>
          </a:stretch>
        </p:blipFill>
        <p:spPr bwMode="auto">
          <a:xfrm>
            <a:off x="2819400" y="152400"/>
            <a:ext cx="3124200" cy="319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3505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600" b="1" baseline="300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3 </a:t>
            </a:r>
            <a:r>
              <a:rPr lang="zh-TW" altLang="en-US" sz="36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酒用盡了，耶穌的母親對他說</a:t>
            </a:r>
            <a:r>
              <a:rPr lang="zh-TW" altLang="en-US" sz="36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：他</a:t>
            </a:r>
            <a:r>
              <a:rPr lang="zh-TW" altLang="en-US" sz="36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們沒有酒了</a:t>
            </a:r>
            <a:r>
              <a:rPr lang="zh-TW" altLang="en-US" sz="36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。</a:t>
            </a:r>
            <a:r>
              <a:rPr lang="en-US" altLang="zh-TW" sz="3600" b="1" baseline="300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4</a:t>
            </a:r>
            <a:r>
              <a:rPr lang="en-US" altLang="zh-TW" sz="3600" b="1" baseline="300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 </a:t>
            </a:r>
            <a:r>
              <a:rPr lang="zh-TW" altLang="en-US" sz="36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耶穌說</a:t>
            </a:r>
            <a:r>
              <a:rPr lang="zh-TW" altLang="en-US" sz="36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：母親，</a:t>
            </a:r>
            <a:r>
              <a:rPr lang="zh-TW" altLang="en-US" sz="36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我與你有什麼相干？我的時候還沒有到</a:t>
            </a:r>
            <a:r>
              <a:rPr lang="zh-TW" altLang="en-US" sz="3200" dirty="0" smtClean="0">
                <a:solidFill>
                  <a:prstClr val="black"/>
                </a:solidFill>
                <a:latin typeface="AR Yenti Bold Big5" pitchFamily="49" charset="-120"/>
                <a:ea typeface="AR Yenti Bold Big5" pitchFamily="49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AR Yenti Bold Big5" pitchFamily="49" charset="-120"/>
              <a:ea typeface="AR Yenti Bold Big5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baseline="30000" dirty="0">
                <a:solidFill>
                  <a:prstClr val="black"/>
                </a:solidFill>
                <a:latin typeface="Calibri"/>
                <a:ea typeface="+mn-ea"/>
              </a:rPr>
              <a:t>3 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</a:rPr>
              <a:t>When the wine was gone, Jesus’ mother said to him, “They have no more wine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  <a:ea typeface="+mn-ea"/>
              </a:rPr>
              <a:t>.”</a:t>
            </a:r>
            <a:r>
              <a:rPr lang="zh-TW" altLang="en-US" sz="2800" b="1" i="1" dirty="0" smtClean="0">
                <a:solidFill>
                  <a:prstClr val="black"/>
                </a:solidFill>
                <a:latin typeface="Calibri"/>
                <a:ea typeface="新細明體"/>
              </a:rPr>
              <a:t> </a:t>
            </a:r>
            <a:r>
              <a:rPr lang="en-US" sz="2800" b="1" i="1" baseline="30000" dirty="0" smtClean="0">
                <a:solidFill>
                  <a:prstClr val="black"/>
                </a:solidFill>
                <a:latin typeface="Calibri"/>
                <a:ea typeface="+mn-ea"/>
              </a:rPr>
              <a:t>4</a:t>
            </a:r>
            <a:r>
              <a:rPr lang="en-US" sz="2800" b="1" i="1" baseline="30000" dirty="0">
                <a:solidFill>
                  <a:prstClr val="black"/>
                </a:solidFill>
                <a:latin typeface="Calibri"/>
                <a:ea typeface="+mn-ea"/>
              </a:rPr>
              <a:t> 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</a:rPr>
              <a:t>“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  <a:ea typeface="+mn-ea"/>
              </a:rPr>
              <a:t>Woman,</a:t>
            </a:r>
            <a:r>
              <a:rPr lang="zh-TW" altLang="en-US" sz="2800" b="1" i="1" baseline="30000" dirty="0">
                <a:solidFill>
                  <a:prstClr val="black"/>
                </a:solidFill>
                <a:latin typeface="Calibri"/>
                <a:ea typeface="新細明體"/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  <a:ea typeface="+mn-ea"/>
              </a:rPr>
              <a:t>why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</a:rPr>
              <a:t>do you involve me?” Jesus replied. “My hour has not yet come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  <a:ea typeface="+mn-ea"/>
              </a:rPr>
              <a:t>.”</a:t>
            </a:r>
            <a:endParaRPr lang="en-US" sz="2800" b="1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wordofthespirit.net/bulwark/canawaterintowin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58576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83820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800" i="1" dirty="0" smtClean="0">
                <a:solidFill>
                  <a:srgbClr val="9BBB59">
                    <a:lumMod val="50000"/>
                  </a:srgbClr>
                </a:solidFill>
                <a:latin typeface="Franklin Gothic Medium" pitchFamily="34" charset="0"/>
                <a:ea typeface="Assurbanipal" pitchFamily="2" charset="0"/>
              </a:rPr>
              <a:t>Do whatever he tells you.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他</a:t>
            </a:r>
            <a:r>
              <a:rPr lang="zh-TW" altLang="en-US" sz="3600" dirty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告訴你們什麼，你們就做什麼</a:t>
            </a:r>
            <a:r>
              <a:rPr lang="zh-TW" altLang="en-US" sz="3600" dirty="0" smtClean="0">
                <a:solidFill>
                  <a:prstClr val="black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。</a:t>
            </a:r>
            <a:endParaRPr lang="en-US" altLang="zh-TW" sz="3600" dirty="0" smtClean="0">
              <a:solidFill>
                <a:prstClr val="black"/>
              </a:solidFill>
              <a:latin typeface="AR Maokai Heavy Big5" panose="020B0609010101010101" pitchFamily="49" charset="-120"/>
              <a:ea typeface="AR Maokai Heavy Big5" panose="020B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5201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000" b="1" baseline="30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1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你</a:t>
            </a:r>
            <a:r>
              <a:rPr lang="zh-TW" altLang="en-US" sz="4400" dirty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們做兒女的，要在主裡聽從父母，這是理所當然的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。</a:t>
            </a:r>
            <a:r>
              <a:rPr lang="en-US" altLang="zh-TW" sz="4400" b="1" baseline="30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2</a:t>
            </a:r>
            <a:r>
              <a:rPr lang="en-US" altLang="zh-TW" sz="4400" b="1" baseline="30000" dirty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 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要</a:t>
            </a:r>
            <a:r>
              <a:rPr lang="zh-TW" altLang="en-US" sz="4400" dirty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孝敬父母，使你得福，在世長壽</a:t>
            </a:r>
            <a:r>
              <a:rPr lang="zh-TW" altLang="en-US" sz="4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。</a:t>
            </a:r>
            <a:r>
              <a:rPr lang="en-US" altLang="zh-TW" sz="4000" b="1" baseline="30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 </a:t>
            </a:r>
            <a:r>
              <a:rPr lang="en-US" altLang="zh-TW" sz="4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(</a:t>
            </a:r>
            <a:r>
              <a:rPr lang="zh-TW" altLang="en-US" sz="4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弗</a:t>
            </a:r>
            <a:r>
              <a:rPr lang="en-US" altLang="zh-TW" sz="4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6:1-2)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i="1" baseline="30000" dirty="0" smtClean="0">
                <a:solidFill>
                  <a:prstClr val="black"/>
                </a:solidFill>
              </a:rPr>
              <a:t>1 </a:t>
            </a:r>
            <a:r>
              <a:rPr lang="en-US" sz="4000" b="1" i="1" dirty="0" smtClean="0">
                <a:solidFill>
                  <a:prstClr val="black"/>
                </a:solidFill>
                <a:latin typeface="+mj-lt"/>
              </a:rPr>
              <a:t>Children</a:t>
            </a:r>
            <a:r>
              <a:rPr lang="en-US" sz="4000" b="1" i="1" dirty="0">
                <a:solidFill>
                  <a:prstClr val="black"/>
                </a:solidFill>
                <a:latin typeface="+mj-lt"/>
              </a:rPr>
              <a:t>, obey your parents in the Lord, for this is right. </a:t>
            </a:r>
            <a:r>
              <a:rPr lang="en-US" sz="4000" b="1" i="1" baseline="30000" dirty="0">
                <a:solidFill>
                  <a:prstClr val="black"/>
                </a:solidFill>
                <a:latin typeface="+mj-lt"/>
              </a:rPr>
              <a:t>2 </a:t>
            </a:r>
            <a:r>
              <a:rPr lang="en-US" sz="4000" b="1" i="1" dirty="0">
                <a:solidFill>
                  <a:prstClr val="black"/>
                </a:solidFill>
                <a:latin typeface="+mj-lt"/>
              </a:rPr>
              <a:t>“Honor your father and mother”—which is the first commandment with a </a:t>
            </a:r>
            <a:r>
              <a:rPr lang="en-US" altLang="zh-TW" sz="3200" b="1" i="1" dirty="0" smtClean="0">
                <a:solidFill>
                  <a:prstClr val="black"/>
                </a:solidFill>
              </a:rPr>
              <a:t>(</a:t>
            </a:r>
            <a:r>
              <a:rPr lang="en-US" altLang="zh-TW" sz="3200" b="1" i="1" dirty="0">
                <a:solidFill>
                  <a:prstClr val="black"/>
                </a:solidFill>
              </a:rPr>
              <a:t>Eph.</a:t>
            </a:r>
            <a:r>
              <a:rPr lang="zh-TW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zh-TW" sz="3200" b="1" i="1" dirty="0" smtClean="0">
                <a:solidFill>
                  <a:prstClr val="black"/>
                </a:solidFill>
              </a:rPr>
              <a:t>6:1-2)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153400" cy="6063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400" b="1" baseline="30000" dirty="0" smtClean="0">
                <a:solidFill>
                  <a:prstClr val="black"/>
                </a:solidFill>
                <a:latin typeface="AR Yenti Bold Big5" pitchFamily="49" charset="-120"/>
                <a:ea typeface="AR Yenti Bold Big5" pitchFamily="49" charset="-120"/>
              </a:rPr>
              <a:t>3 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這</a:t>
            </a:r>
            <a:r>
              <a:rPr lang="zh-TW" altLang="en-US" sz="4400" dirty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是第一條帶應許的誡命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。</a:t>
            </a:r>
            <a:endParaRPr lang="en-US" altLang="zh-TW" sz="4400" dirty="0" smtClean="0">
              <a:solidFill>
                <a:prstClr val="black"/>
              </a:solidFill>
              <a:latin typeface="AR Yankai Heavy Big5" panose="020B0609010101010101" pitchFamily="49" charset="-120"/>
              <a:ea typeface="AR Yankai Heavy Big5" panose="020B0609010101010101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4400" b="1" baseline="30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4</a:t>
            </a:r>
            <a:r>
              <a:rPr lang="zh-TW" altLang="en-US" sz="4400" b="1" baseline="300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 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你</a:t>
            </a:r>
            <a:r>
              <a:rPr lang="zh-TW" altLang="en-US" sz="4400" dirty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們做父親的，不要惹兒女的氣，只要照著主的教訓和警戒養育他們</a:t>
            </a:r>
            <a:r>
              <a:rPr lang="zh-TW" altLang="en-US" sz="44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。</a:t>
            </a:r>
            <a:r>
              <a:rPr lang="en-US" altLang="zh-TW" sz="36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弗</a:t>
            </a:r>
            <a:r>
              <a:rPr lang="en-US" altLang="zh-TW" sz="3600" dirty="0" smtClean="0">
                <a:solidFill>
                  <a:prstClr val="black"/>
                </a:solidFill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6:3-4)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baseline="30000" dirty="0" smtClean="0">
                <a:solidFill>
                  <a:prstClr val="black"/>
                </a:solidFill>
              </a:rPr>
              <a:t>3</a:t>
            </a:r>
            <a:r>
              <a:rPr lang="en-US" sz="3200" b="1" i="1" baseline="30000" dirty="0">
                <a:solidFill>
                  <a:prstClr val="black"/>
                </a:solidFill>
              </a:rPr>
              <a:t> </a:t>
            </a:r>
            <a:r>
              <a:rPr lang="en-US" sz="3200" b="1" i="1" dirty="0">
                <a:solidFill>
                  <a:prstClr val="black"/>
                </a:solidFill>
              </a:rPr>
              <a:t>“</a:t>
            </a:r>
            <a:r>
              <a:rPr lang="en-US" sz="3600" b="1" i="1" dirty="0">
                <a:solidFill>
                  <a:prstClr val="black"/>
                </a:solidFill>
                <a:latin typeface="+mj-lt"/>
              </a:rPr>
              <a:t>so that it may go well with you and that you may enjoy long life on the earth</a:t>
            </a:r>
            <a:r>
              <a:rPr lang="en-US" sz="3600" b="1" i="1" dirty="0" smtClean="0">
                <a:solidFill>
                  <a:prstClr val="black"/>
                </a:solidFill>
                <a:latin typeface="+mj-lt"/>
              </a:rPr>
              <a:t>.”</a:t>
            </a:r>
            <a:r>
              <a:rPr lang="zh-TW" altLang="en-US" sz="3600" b="1" i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+mj-lt"/>
              </a:rPr>
              <a:t>4 Fathers</a:t>
            </a:r>
            <a:r>
              <a:rPr lang="en-US" sz="3600" b="1" i="1" dirty="0" smtClean="0">
                <a:solidFill>
                  <a:prstClr val="black"/>
                </a:solidFill>
                <a:latin typeface="+mj-lt"/>
              </a:rPr>
              <a:t>, do </a:t>
            </a:r>
            <a:r>
              <a:rPr lang="en-US" sz="3600" b="1" i="1" dirty="0">
                <a:solidFill>
                  <a:prstClr val="black"/>
                </a:solidFill>
                <a:latin typeface="+mj-lt"/>
              </a:rPr>
              <a:t>not exasperate your children; instead, bring them up in the training and instruction of the Lord</a:t>
            </a:r>
            <a:r>
              <a:rPr lang="en-US" sz="3600" b="1" i="1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zh-TW" altLang="en-US" sz="3200" b="1" i="1" dirty="0" smtClean="0">
                <a:solidFill>
                  <a:prstClr val="black"/>
                </a:solidFill>
              </a:rPr>
              <a:t> </a:t>
            </a:r>
            <a:endParaRPr lang="en-US" altLang="zh-TW" sz="3200" b="1" i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200" b="1" i="1" dirty="0" smtClean="0">
                <a:solidFill>
                  <a:prstClr val="black"/>
                </a:solidFill>
              </a:rPr>
              <a:t>(</a:t>
            </a:r>
            <a:r>
              <a:rPr lang="en-US" altLang="zh-TW" sz="3200" b="1" i="1" dirty="0">
                <a:solidFill>
                  <a:prstClr val="black"/>
                </a:solidFill>
              </a:rPr>
              <a:t>Eph.</a:t>
            </a:r>
            <a:r>
              <a:rPr lang="zh-TW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zh-TW" sz="3200" b="1" i="1" dirty="0" smtClean="0">
                <a:solidFill>
                  <a:prstClr val="black"/>
                </a:solidFill>
              </a:rPr>
              <a:t>6:3-4)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82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7_Office Theme</vt:lpstr>
      <vt:lpstr>8_Office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Jonathan</cp:lastModifiedBy>
  <cp:revision>287</cp:revision>
  <dcterms:created xsi:type="dcterms:W3CDTF">2011-05-03T23:20:13Z</dcterms:created>
  <dcterms:modified xsi:type="dcterms:W3CDTF">2016-05-08T14:36:29Z</dcterms:modified>
</cp:coreProperties>
</file>