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68" r:id="rId7"/>
    <p:sldId id="270" r:id="rId8"/>
    <p:sldId id="264" r:id="rId9"/>
    <p:sldId id="259" r:id="rId10"/>
    <p:sldId id="261" r:id="rId11"/>
    <p:sldId id="260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50E0D"/>
    <a:srgbClr val="381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4BA5F-3A85-4057-93C9-5360D0AC155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4B66F0-2471-4F85-B06F-C967C083BE50}">
      <dgm:prSet phldrT="[Text]" custT="1"/>
      <dgm:spPr/>
      <dgm:t>
        <a:bodyPr/>
        <a:lstStyle/>
        <a:p>
          <a:r>
            <a:rPr lang="zh-TW" sz="4800" b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大聲求告吧</a:t>
          </a:r>
          <a:endParaRPr lang="en-US" sz="48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CD63A9C-FA1B-4998-B315-FDCD242F41A7}" type="parTrans" cxnId="{433D40E5-4D82-4C7A-A62D-4DC1A8B38529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2D8EE473-D375-4775-B04F-C92746681C5F}" type="sibTrans" cxnId="{433D40E5-4D82-4C7A-A62D-4DC1A8B38529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B4DA220-BA94-4A5C-A54D-354218058D0C}">
      <dgm:prSet phldrT="[Text]" custT="1"/>
      <dgm:spPr/>
      <dgm:t>
        <a:bodyPr/>
        <a:lstStyle/>
        <a:p>
          <a:r>
            <a:rPr lang="zh-TW" sz="48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因為他是神</a:t>
          </a:r>
          <a:endParaRPr lang="en-US" sz="48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1F587EE-F482-4134-B679-70B9F1A10836}" type="parTrans" cxnId="{34B34874-8D90-4F39-B83B-7E4A1496C4B5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7DDBBDC-4945-4CF1-862E-DF88BD43DEE1}" type="sibTrans" cxnId="{34B34874-8D90-4F39-B83B-7E4A1496C4B5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6B514B5-9D4A-4F14-820C-37F078F7C502}">
      <dgm:prSet phldrT="[Text]" custT="1"/>
      <dgm:spPr/>
      <dgm:t>
        <a:bodyPr/>
        <a:lstStyle/>
        <a:p>
          <a:r>
            <a:rPr lang="zh-TW" sz="4800" b="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他或默想</a:t>
          </a:r>
          <a:endParaRPr lang="en-US" sz="4800" b="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47A5A67-9228-44F2-ADD7-CDFC47EC0C88}" type="parTrans" cxnId="{4A2E1977-2FE3-481C-A395-6B45E7512DF0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61A65CE-45F7-44A8-994C-14E52C24713F}" type="sibTrans" cxnId="{4A2E1977-2FE3-481C-A395-6B45E7512DF0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A394E0F9-CBEF-4679-B6B2-8D31CC4358F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zh-TW" sz="4800" b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或走到一邊</a:t>
          </a:r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4D57B927-CAB7-4ABA-96CD-5D754CD6C617}" type="parTrans" cxnId="{02D35E6C-A45C-4C76-B8FE-2E000E15D845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61A153F-4C99-466A-B806-633052A4AAB7}" type="sibTrans" cxnId="{02D35E6C-A45C-4C76-B8FE-2E000E15D845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3D6D98A-C3EA-4DA6-9F22-1964F938589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sz="4800" b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或行路</a:t>
          </a:r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7A1B5A6-2408-4CA7-97B9-75492E9DFD0E}" type="parTrans" cxnId="{AE4FBC13-DC7D-4268-9752-A9D965FFF072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438D6A0-3B58-4575-A1AA-A7B736B0278D}" type="sibTrans" cxnId="{AE4FBC13-DC7D-4268-9752-A9D965FFF072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C9F433F-5B9A-485E-976A-8A5A72664E0C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sz="4800" b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或睡覺，你們當叫醒他</a:t>
          </a:r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09F653C-28BD-423D-BEF3-44CE2FD20445}" type="parTrans" cxnId="{4D0DF975-DED8-4B3B-99F1-97EE3B6E0BA6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F0C736D-A091-4FDB-BE35-782DFC83F66A}" type="sibTrans" cxnId="{4D0DF975-DED8-4B3B-99F1-97EE3B6E0BA6}">
      <dgm:prSet/>
      <dgm:spPr/>
      <dgm:t>
        <a:bodyPr/>
        <a:lstStyle/>
        <a:p>
          <a:endParaRPr lang="en-US" sz="4800" b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10FC17F-CB4E-41DC-A153-28F1400C2F76}" type="pres">
      <dgm:prSet presAssocID="{46F4BA5F-3A85-4057-93C9-5360D0AC15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D3C6D1-C6A0-486F-8FA8-B1B96A783EE3}" type="pres">
      <dgm:prSet presAssocID="{CC9F433F-5B9A-485E-976A-8A5A72664E0C}" presName="boxAndChildren" presStyleCnt="0"/>
      <dgm:spPr/>
    </dgm:pt>
    <dgm:pt modelId="{32BEF7E2-60C2-4746-8ACD-5BC3D96D7A18}" type="pres">
      <dgm:prSet presAssocID="{CC9F433F-5B9A-485E-976A-8A5A72664E0C}" presName="parentTextBox" presStyleLbl="node1" presStyleIdx="0" presStyleCnt="6"/>
      <dgm:spPr/>
      <dgm:t>
        <a:bodyPr/>
        <a:lstStyle/>
        <a:p>
          <a:endParaRPr lang="en-US"/>
        </a:p>
      </dgm:t>
    </dgm:pt>
    <dgm:pt modelId="{6E03EB97-9EAA-4D21-9F2F-FB6B720A62CE}" type="pres">
      <dgm:prSet presAssocID="{B438D6A0-3B58-4575-A1AA-A7B736B0278D}" presName="sp" presStyleCnt="0"/>
      <dgm:spPr/>
    </dgm:pt>
    <dgm:pt modelId="{F0CF412B-1503-4856-A35C-3DA33B38F4DE}" type="pres">
      <dgm:prSet presAssocID="{73D6D98A-C3EA-4DA6-9F22-1964F9385890}" presName="arrowAndChildren" presStyleCnt="0"/>
      <dgm:spPr/>
    </dgm:pt>
    <dgm:pt modelId="{8ED83AE3-AC3B-4E5D-BBBC-108BB2354C2A}" type="pres">
      <dgm:prSet presAssocID="{73D6D98A-C3EA-4DA6-9F22-1964F9385890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1FBAC716-1F0A-4B1D-9A66-C9B1D9758CFB}" type="pres">
      <dgm:prSet presAssocID="{161A153F-4C99-466A-B806-633052A4AAB7}" presName="sp" presStyleCnt="0"/>
      <dgm:spPr/>
    </dgm:pt>
    <dgm:pt modelId="{587FB749-A007-4447-9B70-8C47B9A8D66E}" type="pres">
      <dgm:prSet presAssocID="{A394E0F9-CBEF-4679-B6B2-8D31CC4358FC}" presName="arrowAndChildren" presStyleCnt="0"/>
      <dgm:spPr/>
    </dgm:pt>
    <dgm:pt modelId="{AFE12869-E583-4300-9F53-FF3035287799}" type="pres">
      <dgm:prSet presAssocID="{A394E0F9-CBEF-4679-B6B2-8D31CC4358FC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A7C90062-FAB6-440A-A003-126A0A894ECF}" type="pres">
      <dgm:prSet presAssocID="{361A65CE-45F7-44A8-994C-14E52C24713F}" presName="sp" presStyleCnt="0"/>
      <dgm:spPr/>
    </dgm:pt>
    <dgm:pt modelId="{3343BA9B-46D4-4A9F-98F1-5980FA2512D8}" type="pres">
      <dgm:prSet presAssocID="{36B514B5-9D4A-4F14-820C-37F078F7C502}" presName="arrowAndChildren" presStyleCnt="0"/>
      <dgm:spPr/>
    </dgm:pt>
    <dgm:pt modelId="{F9F4BB11-2CE6-4D04-B054-C2F374FD405E}" type="pres">
      <dgm:prSet presAssocID="{36B514B5-9D4A-4F14-820C-37F078F7C502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7143BA96-D6CC-428D-9EAE-4ACF4E93A642}" type="pres">
      <dgm:prSet presAssocID="{87DDBBDC-4945-4CF1-862E-DF88BD43DEE1}" presName="sp" presStyleCnt="0"/>
      <dgm:spPr/>
    </dgm:pt>
    <dgm:pt modelId="{A99FCF94-19CA-4486-848B-883C39CA975C}" type="pres">
      <dgm:prSet presAssocID="{3B4DA220-BA94-4A5C-A54D-354218058D0C}" presName="arrowAndChildren" presStyleCnt="0"/>
      <dgm:spPr/>
    </dgm:pt>
    <dgm:pt modelId="{C4A7D514-D69D-411A-9164-0A49264CB9C8}" type="pres">
      <dgm:prSet presAssocID="{3B4DA220-BA94-4A5C-A54D-354218058D0C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E3C88306-343A-41F3-9096-E5700A65383F}" type="pres">
      <dgm:prSet presAssocID="{2D8EE473-D375-4775-B04F-C92746681C5F}" presName="sp" presStyleCnt="0"/>
      <dgm:spPr/>
    </dgm:pt>
    <dgm:pt modelId="{A3B6CA21-89F5-41B0-AECB-A6C9A71488C7}" type="pres">
      <dgm:prSet presAssocID="{544B66F0-2471-4F85-B06F-C967C083BE50}" presName="arrowAndChildren" presStyleCnt="0"/>
      <dgm:spPr/>
    </dgm:pt>
    <dgm:pt modelId="{1A38B04B-791D-4B55-A231-E66D86E9A9E3}" type="pres">
      <dgm:prSet presAssocID="{544B66F0-2471-4F85-B06F-C967C083BE50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D0DF975-DED8-4B3B-99F1-97EE3B6E0BA6}" srcId="{46F4BA5F-3A85-4057-93C9-5360D0AC155C}" destId="{CC9F433F-5B9A-485E-976A-8A5A72664E0C}" srcOrd="5" destOrd="0" parTransId="{C09F653C-28BD-423D-BEF3-44CE2FD20445}" sibTransId="{CF0C736D-A091-4FDB-BE35-782DFC83F66A}"/>
    <dgm:cxn modelId="{360B8A41-74AA-4ADE-B8F7-4E497DB2CA73}" type="presOf" srcId="{A394E0F9-CBEF-4679-B6B2-8D31CC4358FC}" destId="{AFE12869-E583-4300-9F53-FF3035287799}" srcOrd="0" destOrd="0" presId="urn:microsoft.com/office/officeart/2005/8/layout/process4"/>
    <dgm:cxn modelId="{4A2E1977-2FE3-481C-A395-6B45E7512DF0}" srcId="{46F4BA5F-3A85-4057-93C9-5360D0AC155C}" destId="{36B514B5-9D4A-4F14-820C-37F078F7C502}" srcOrd="2" destOrd="0" parTransId="{147A5A67-9228-44F2-ADD7-CDFC47EC0C88}" sibTransId="{361A65CE-45F7-44A8-994C-14E52C24713F}"/>
    <dgm:cxn modelId="{3870840D-BB29-40B9-9E63-CC6AAF9D4381}" type="presOf" srcId="{544B66F0-2471-4F85-B06F-C967C083BE50}" destId="{1A38B04B-791D-4B55-A231-E66D86E9A9E3}" srcOrd="0" destOrd="0" presId="urn:microsoft.com/office/officeart/2005/8/layout/process4"/>
    <dgm:cxn modelId="{347610CB-4684-4408-857E-4B70A8AA0CB4}" type="presOf" srcId="{36B514B5-9D4A-4F14-820C-37F078F7C502}" destId="{F9F4BB11-2CE6-4D04-B054-C2F374FD405E}" srcOrd="0" destOrd="0" presId="urn:microsoft.com/office/officeart/2005/8/layout/process4"/>
    <dgm:cxn modelId="{34B34874-8D90-4F39-B83B-7E4A1496C4B5}" srcId="{46F4BA5F-3A85-4057-93C9-5360D0AC155C}" destId="{3B4DA220-BA94-4A5C-A54D-354218058D0C}" srcOrd="1" destOrd="0" parTransId="{C1F587EE-F482-4134-B679-70B9F1A10836}" sibTransId="{87DDBBDC-4945-4CF1-862E-DF88BD43DEE1}"/>
    <dgm:cxn modelId="{02D35E6C-A45C-4C76-B8FE-2E000E15D845}" srcId="{46F4BA5F-3A85-4057-93C9-5360D0AC155C}" destId="{A394E0F9-CBEF-4679-B6B2-8D31CC4358FC}" srcOrd="3" destOrd="0" parTransId="{4D57B927-CAB7-4ABA-96CD-5D754CD6C617}" sibTransId="{161A153F-4C99-466A-B806-633052A4AAB7}"/>
    <dgm:cxn modelId="{91F0D52D-69CA-4587-A2DA-E7EE62A77135}" type="presOf" srcId="{46F4BA5F-3A85-4057-93C9-5360D0AC155C}" destId="{310FC17F-CB4E-41DC-A153-28F1400C2F76}" srcOrd="0" destOrd="0" presId="urn:microsoft.com/office/officeart/2005/8/layout/process4"/>
    <dgm:cxn modelId="{433D40E5-4D82-4C7A-A62D-4DC1A8B38529}" srcId="{46F4BA5F-3A85-4057-93C9-5360D0AC155C}" destId="{544B66F0-2471-4F85-B06F-C967C083BE50}" srcOrd="0" destOrd="0" parTransId="{CCD63A9C-FA1B-4998-B315-FDCD242F41A7}" sibTransId="{2D8EE473-D375-4775-B04F-C92746681C5F}"/>
    <dgm:cxn modelId="{AE4FBC13-DC7D-4268-9752-A9D965FFF072}" srcId="{46F4BA5F-3A85-4057-93C9-5360D0AC155C}" destId="{73D6D98A-C3EA-4DA6-9F22-1964F9385890}" srcOrd="4" destOrd="0" parTransId="{67A1B5A6-2408-4CA7-97B9-75492E9DFD0E}" sibTransId="{B438D6A0-3B58-4575-A1AA-A7B736B0278D}"/>
    <dgm:cxn modelId="{02044DE6-0311-41BA-9E89-7DFF66CC68EA}" type="presOf" srcId="{3B4DA220-BA94-4A5C-A54D-354218058D0C}" destId="{C4A7D514-D69D-411A-9164-0A49264CB9C8}" srcOrd="0" destOrd="0" presId="urn:microsoft.com/office/officeart/2005/8/layout/process4"/>
    <dgm:cxn modelId="{F513B706-DED9-4EF6-913D-D46D40DA2599}" type="presOf" srcId="{73D6D98A-C3EA-4DA6-9F22-1964F9385890}" destId="{8ED83AE3-AC3B-4E5D-BBBC-108BB2354C2A}" srcOrd="0" destOrd="0" presId="urn:microsoft.com/office/officeart/2005/8/layout/process4"/>
    <dgm:cxn modelId="{86B3C6B9-DB1F-4928-B5CA-82E4C365A8BB}" type="presOf" srcId="{CC9F433F-5B9A-485E-976A-8A5A72664E0C}" destId="{32BEF7E2-60C2-4746-8ACD-5BC3D96D7A18}" srcOrd="0" destOrd="0" presId="urn:microsoft.com/office/officeart/2005/8/layout/process4"/>
    <dgm:cxn modelId="{8B9BC4A8-9702-4362-90E7-C233BB87F1C6}" type="presParOf" srcId="{310FC17F-CB4E-41DC-A153-28F1400C2F76}" destId="{02D3C6D1-C6A0-486F-8FA8-B1B96A783EE3}" srcOrd="0" destOrd="0" presId="urn:microsoft.com/office/officeart/2005/8/layout/process4"/>
    <dgm:cxn modelId="{FE82534B-4991-4294-A6EA-3BB788297309}" type="presParOf" srcId="{02D3C6D1-C6A0-486F-8FA8-B1B96A783EE3}" destId="{32BEF7E2-60C2-4746-8ACD-5BC3D96D7A18}" srcOrd="0" destOrd="0" presId="urn:microsoft.com/office/officeart/2005/8/layout/process4"/>
    <dgm:cxn modelId="{706FA94A-3C29-4832-8C3B-F1EC82C781EB}" type="presParOf" srcId="{310FC17F-CB4E-41DC-A153-28F1400C2F76}" destId="{6E03EB97-9EAA-4D21-9F2F-FB6B720A62CE}" srcOrd="1" destOrd="0" presId="urn:microsoft.com/office/officeart/2005/8/layout/process4"/>
    <dgm:cxn modelId="{1FFAB294-EA7C-48DF-97F9-7EB4B2D0F345}" type="presParOf" srcId="{310FC17F-CB4E-41DC-A153-28F1400C2F76}" destId="{F0CF412B-1503-4856-A35C-3DA33B38F4DE}" srcOrd="2" destOrd="0" presId="urn:microsoft.com/office/officeart/2005/8/layout/process4"/>
    <dgm:cxn modelId="{3973CAAF-0AC9-40D6-ABDF-33E2150FEFB6}" type="presParOf" srcId="{F0CF412B-1503-4856-A35C-3DA33B38F4DE}" destId="{8ED83AE3-AC3B-4E5D-BBBC-108BB2354C2A}" srcOrd="0" destOrd="0" presId="urn:microsoft.com/office/officeart/2005/8/layout/process4"/>
    <dgm:cxn modelId="{011B4406-4C97-47AB-B0D4-9C3154A0A31D}" type="presParOf" srcId="{310FC17F-CB4E-41DC-A153-28F1400C2F76}" destId="{1FBAC716-1F0A-4B1D-9A66-C9B1D9758CFB}" srcOrd="3" destOrd="0" presId="urn:microsoft.com/office/officeart/2005/8/layout/process4"/>
    <dgm:cxn modelId="{04AA28DF-C6A1-4CB1-9CCA-78296D5B1032}" type="presParOf" srcId="{310FC17F-CB4E-41DC-A153-28F1400C2F76}" destId="{587FB749-A007-4447-9B70-8C47B9A8D66E}" srcOrd="4" destOrd="0" presId="urn:microsoft.com/office/officeart/2005/8/layout/process4"/>
    <dgm:cxn modelId="{05CB780F-99EB-4DDE-AB77-386D7A836FD8}" type="presParOf" srcId="{587FB749-A007-4447-9B70-8C47B9A8D66E}" destId="{AFE12869-E583-4300-9F53-FF3035287799}" srcOrd="0" destOrd="0" presId="urn:microsoft.com/office/officeart/2005/8/layout/process4"/>
    <dgm:cxn modelId="{FA0628B8-BB60-4C2B-85D5-8AFD5D868CE2}" type="presParOf" srcId="{310FC17F-CB4E-41DC-A153-28F1400C2F76}" destId="{A7C90062-FAB6-440A-A003-126A0A894ECF}" srcOrd="5" destOrd="0" presId="urn:microsoft.com/office/officeart/2005/8/layout/process4"/>
    <dgm:cxn modelId="{FA3F088F-51D7-47D9-BF8C-DD8B60C976D8}" type="presParOf" srcId="{310FC17F-CB4E-41DC-A153-28F1400C2F76}" destId="{3343BA9B-46D4-4A9F-98F1-5980FA2512D8}" srcOrd="6" destOrd="0" presId="urn:microsoft.com/office/officeart/2005/8/layout/process4"/>
    <dgm:cxn modelId="{C432E477-CCAD-4E0D-9FE7-777B875878E1}" type="presParOf" srcId="{3343BA9B-46D4-4A9F-98F1-5980FA2512D8}" destId="{F9F4BB11-2CE6-4D04-B054-C2F374FD405E}" srcOrd="0" destOrd="0" presId="urn:microsoft.com/office/officeart/2005/8/layout/process4"/>
    <dgm:cxn modelId="{B2A9B97F-338E-466C-B17E-F448F6965CDA}" type="presParOf" srcId="{310FC17F-CB4E-41DC-A153-28F1400C2F76}" destId="{7143BA96-D6CC-428D-9EAE-4ACF4E93A642}" srcOrd="7" destOrd="0" presId="urn:microsoft.com/office/officeart/2005/8/layout/process4"/>
    <dgm:cxn modelId="{6550550D-4C98-4351-AD45-F56B31670FBA}" type="presParOf" srcId="{310FC17F-CB4E-41DC-A153-28F1400C2F76}" destId="{A99FCF94-19CA-4486-848B-883C39CA975C}" srcOrd="8" destOrd="0" presId="urn:microsoft.com/office/officeart/2005/8/layout/process4"/>
    <dgm:cxn modelId="{EFA853B4-0238-4A0B-8AE0-6F0279F1CF61}" type="presParOf" srcId="{A99FCF94-19CA-4486-848B-883C39CA975C}" destId="{C4A7D514-D69D-411A-9164-0A49264CB9C8}" srcOrd="0" destOrd="0" presId="urn:microsoft.com/office/officeart/2005/8/layout/process4"/>
    <dgm:cxn modelId="{ECD2EDE5-5169-4CD3-8C54-CB094721A0C8}" type="presParOf" srcId="{310FC17F-CB4E-41DC-A153-28F1400C2F76}" destId="{E3C88306-343A-41F3-9096-E5700A65383F}" srcOrd="9" destOrd="0" presId="urn:microsoft.com/office/officeart/2005/8/layout/process4"/>
    <dgm:cxn modelId="{10E4A5C1-B449-4583-92AE-4627E1051F3D}" type="presParOf" srcId="{310FC17F-CB4E-41DC-A153-28F1400C2F76}" destId="{A3B6CA21-89F5-41B0-AECB-A6C9A71488C7}" srcOrd="10" destOrd="0" presId="urn:microsoft.com/office/officeart/2005/8/layout/process4"/>
    <dgm:cxn modelId="{732F73F5-BE19-4ED2-9290-863D4B2CA8E8}" type="presParOf" srcId="{A3B6CA21-89F5-41B0-AECB-A6C9A71488C7}" destId="{1A38B04B-791D-4B55-A231-E66D86E9A9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EF7E2-60C2-4746-8ACD-5BC3D96D7A18}">
      <dsp:nvSpPr>
        <dsp:cNvPr id="0" name=""/>
        <dsp:cNvSpPr/>
      </dsp:nvSpPr>
      <dsp:spPr>
        <a:xfrm>
          <a:off x="0" y="5520837"/>
          <a:ext cx="7239000" cy="7246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或睡覺，你們當叫醒他</a:t>
          </a:r>
          <a:endParaRPr lang="en-US" sz="4800" b="0" kern="12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0" y="5520837"/>
        <a:ext cx="7239000" cy="724606"/>
      </dsp:txXfrm>
    </dsp:sp>
    <dsp:sp modelId="{8ED83AE3-AC3B-4E5D-BBBC-108BB2354C2A}">
      <dsp:nvSpPr>
        <dsp:cNvPr id="0" name=""/>
        <dsp:cNvSpPr/>
      </dsp:nvSpPr>
      <dsp:spPr>
        <a:xfrm rot="10800000">
          <a:off x="0" y="4417261"/>
          <a:ext cx="7239000" cy="1114445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或行路</a:t>
          </a:r>
          <a:endParaRPr lang="en-US" sz="4800" b="0" kern="12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4417261"/>
        <a:ext cx="7239000" cy="724133"/>
      </dsp:txXfrm>
    </dsp:sp>
    <dsp:sp modelId="{AFE12869-E583-4300-9F53-FF3035287799}">
      <dsp:nvSpPr>
        <dsp:cNvPr id="0" name=""/>
        <dsp:cNvSpPr/>
      </dsp:nvSpPr>
      <dsp:spPr>
        <a:xfrm rot="10800000">
          <a:off x="0" y="3313684"/>
          <a:ext cx="7239000" cy="1114445"/>
        </a:xfrm>
        <a:prstGeom prst="upArrowCallou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或走到一邊</a:t>
          </a:r>
          <a:endParaRPr lang="en-US" sz="4800" b="0" kern="12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3313684"/>
        <a:ext cx="7239000" cy="724133"/>
      </dsp:txXfrm>
    </dsp:sp>
    <dsp:sp modelId="{F9F4BB11-2CE6-4D04-B054-C2F374FD405E}">
      <dsp:nvSpPr>
        <dsp:cNvPr id="0" name=""/>
        <dsp:cNvSpPr/>
      </dsp:nvSpPr>
      <dsp:spPr>
        <a:xfrm rot="10800000">
          <a:off x="0" y="2210108"/>
          <a:ext cx="7239000" cy="1114445"/>
        </a:xfrm>
        <a:prstGeom prst="upArrowCallou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他或默想</a:t>
          </a:r>
          <a:endParaRPr lang="en-US" sz="48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2210108"/>
        <a:ext cx="7239000" cy="724133"/>
      </dsp:txXfrm>
    </dsp:sp>
    <dsp:sp modelId="{C4A7D514-D69D-411A-9164-0A49264CB9C8}">
      <dsp:nvSpPr>
        <dsp:cNvPr id="0" name=""/>
        <dsp:cNvSpPr/>
      </dsp:nvSpPr>
      <dsp:spPr>
        <a:xfrm rot="10800000">
          <a:off x="0" y="1106531"/>
          <a:ext cx="7239000" cy="1114445"/>
        </a:xfrm>
        <a:prstGeom prst="upArrowCallou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因為他是神</a:t>
          </a:r>
          <a:endParaRPr lang="en-US" sz="48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1106531"/>
        <a:ext cx="7239000" cy="724133"/>
      </dsp:txXfrm>
    </dsp:sp>
    <dsp:sp modelId="{1A38B04B-791D-4B55-A231-E66D86E9A9E3}">
      <dsp:nvSpPr>
        <dsp:cNvPr id="0" name=""/>
        <dsp:cNvSpPr/>
      </dsp:nvSpPr>
      <dsp:spPr>
        <a:xfrm rot="10800000">
          <a:off x="0" y="2955"/>
          <a:ext cx="7239000" cy="1114445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b="0" kern="120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大聲求告吧</a:t>
          </a:r>
          <a:endParaRPr lang="en-US" sz="4800" b="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2955"/>
        <a:ext cx="7239000" cy="72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16F4-4FE6-4F9A-A727-4A19F122F322}" type="datetimeFigureOut">
              <a:rPr lang="en-US" smtClean="0"/>
              <a:pPr/>
              <a:t>6/4/2016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E6ECD-8877-4F3B-926A-76EEE7725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s.ntdtv.com/pic/2016/5-5/p7455451a478706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山上</a:t>
            </a:r>
            <a:r>
              <a:rPr lang="zh-TW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的</a:t>
            </a:r>
            <a:r>
              <a:rPr lang="zh-TW" altLang="en-US" sz="9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Yankai Heavy Big5" panose="020B0609010101010101" pitchFamily="49" charset="-120"/>
                <a:ea typeface="AR Yankai Heavy Big5" panose="020B0609010101010101" pitchFamily="49" charset="-120"/>
              </a:rPr>
              <a:t>爭戰</a:t>
            </a:r>
            <a:endParaRPr lang="en-US" altLang="en-US" sz="96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Yankai Heavy Big5" panose="020B0609010101010101" pitchFamily="49" charset="-120"/>
              <a:ea typeface="AR Yankai Heavy Big5" panose="020B0609010101010101" pitchFamily="49" charset="-120"/>
            </a:endParaRPr>
          </a:p>
          <a:p>
            <a:pPr algn="ctr"/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Heiti Heavy Big5" pitchFamily="49" charset="-120"/>
              <a:ea typeface="AR Heit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12420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列王記上</a:t>
            </a:r>
            <a:r>
              <a:rPr lang="en-US" sz="2800" b="1" dirty="0" smtClean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18:20-40</a:t>
            </a:r>
            <a:endParaRPr lang="en-US" sz="28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nline.asla.org/scriptcontent/Custom/special_project/Clip%20Bahai%20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1223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4600" y="6150114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Wilmette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,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Illinois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awkebackpacking.com/images/pictures/asia/israel/haifa/israel_haifa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228600"/>
            <a:ext cx="203132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迦密山上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610936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6600" dirty="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誰是獨一真神？</a:t>
            </a:r>
            <a:endParaRPr lang="en-US" sz="66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6172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基督郵報 </a:t>
            </a:r>
            <a:r>
              <a:rPr lang="en-US" sz="3000" dirty="0" smtClean="0">
                <a:solidFill>
                  <a:schemeClr val="bg1"/>
                </a:solidFill>
                <a:ea typeface="AR Heiti Bold Big5" pitchFamily="49" charset="-120"/>
              </a:rPr>
              <a:t>Christian Post</a:t>
            </a:r>
            <a:endParaRPr lang="en-US" altLang="zh-TW" sz="3000" dirty="0" smtClean="0">
              <a:solidFill>
                <a:schemeClr val="bg1"/>
              </a:solidFill>
              <a:ea typeface="AR Heiti Bold Big5" pitchFamily="49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今日基督徒 </a:t>
            </a:r>
            <a:r>
              <a:rPr lang="en-US" sz="3000" dirty="0" smtClean="0">
                <a:solidFill>
                  <a:schemeClr val="bg1"/>
                </a:solidFill>
                <a:ea typeface="AR Heiti Bold Big5" pitchFamily="49" charset="-120"/>
              </a:rPr>
              <a:t>Christian Today</a:t>
            </a:r>
            <a:endParaRPr lang="en-US" altLang="zh-TW" sz="3000" dirty="0" smtClean="0">
              <a:solidFill>
                <a:schemeClr val="bg1"/>
              </a:solidFill>
              <a:ea typeface="AR Heiti Bold Big5" pitchFamily="49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基督日報 </a:t>
            </a:r>
            <a:r>
              <a:rPr lang="en-US" sz="3000" dirty="0" smtClean="0">
                <a:solidFill>
                  <a:schemeClr val="bg1"/>
                </a:solidFill>
                <a:ea typeface="AR Heiti Bold Big5" pitchFamily="49" charset="-120"/>
              </a:rPr>
              <a:t>Gospel Herald</a:t>
            </a:r>
            <a:endParaRPr lang="en-US" altLang="zh-TW" sz="3000" dirty="0" smtClean="0">
              <a:solidFill>
                <a:schemeClr val="bg1"/>
              </a:solidFill>
              <a:ea typeface="AR Heiti Bold Big5" pitchFamily="49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福音時報 </a:t>
            </a:r>
            <a:r>
              <a:rPr lang="en-US" sz="3000" dirty="0" smtClean="0">
                <a:solidFill>
                  <a:schemeClr val="bg1"/>
                </a:solidFill>
                <a:ea typeface="AR Heiti Bold Big5" pitchFamily="49" charset="-120"/>
              </a:rPr>
              <a:t>Gospel Times</a:t>
            </a:r>
            <a:endParaRPr lang="en-US" altLang="zh-TW" sz="3000" dirty="0" smtClean="0">
              <a:solidFill>
                <a:schemeClr val="bg1"/>
              </a:solidFill>
              <a:ea typeface="AR Heiti Bold Big5" pitchFamily="49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好消息在線 </a:t>
            </a:r>
            <a:r>
              <a:rPr lang="en-US" sz="3000" dirty="0" smtClean="0">
                <a:solidFill>
                  <a:schemeClr val="bg1"/>
                </a:solidFill>
                <a:ea typeface="AR Heiti Bold Big5" pitchFamily="49" charset="-120"/>
              </a:rPr>
              <a:t>Good News Online</a:t>
            </a:r>
            <a:endParaRPr lang="en-US" altLang="zh-TW" sz="3000" dirty="0" smtClean="0">
              <a:solidFill>
                <a:schemeClr val="bg1"/>
              </a:solidFill>
              <a:ea typeface="AR Heiti Bold Big5" pitchFamily="49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基督時代 </a:t>
            </a:r>
            <a:r>
              <a:rPr lang="en-US" sz="3000" dirty="0" err="1" smtClean="0">
                <a:solidFill>
                  <a:schemeClr val="bg1"/>
                </a:solidFill>
                <a:ea typeface="AR Heiti Bold Big5" pitchFamily="49" charset="-120"/>
              </a:rPr>
              <a:t>Crossmap</a:t>
            </a:r>
            <a:endParaRPr lang="en-US" altLang="zh-TW" sz="3000" dirty="0" smtClean="0">
              <a:solidFill>
                <a:schemeClr val="bg1"/>
              </a:solidFill>
              <a:ea typeface="AR Heiti Bold Big5" pitchFamily="49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ea typeface="AR Heiti Bold Big5" pitchFamily="49" charset="-120"/>
              </a:rPr>
              <a:t>聖經門戶 </a:t>
            </a:r>
            <a:r>
              <a:rPr lang="en-US" sz="3000" dirty="0" smtClean="0">
                <a:solidFill>
                  <a:schemeClr val="bg1"/>
                </a:solidFill>
                <a:ea typeface="AR Heiti Bold Big5" pitchFamily="49" charset="-120"/>
              </a:rPr>
              <a:t>Bible Portal</a:t>
            </a:r>
            <a:endParaRPr lang="en-US" sz="3000" dirty="0">
              <a:solidFill>
                <a:schemeClr val="bg1"/>
              </a:solidFill>
              <a:ea typeface="AR Heiti Bold Big5" pitchFamily="49" charset="-120"/>
            </a:endParaRPr>
          </a:p>
        </p:txBody>
      </p:sp>
      <p:pic>
        <p:nvPicPr>
          <p:cNvPr id="1026" name="Picture 2" descr="Dr. Jang founded Olivet Un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3048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58000" y="3962400"/>
            <a:ext cx="201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Dr. </a:t>
            </a:r>
            <a:r>
              <a:rPr lang="en-US" altLang="zh-TW" sz="2400" b="1" i="1" dirty="0" smtClean="0">
                <a:solidFill>
                  <a:schemeClr val="bg1"/>
                </a:solidFill>
              </a:rPr>
              <a:t>David</a:t>
            </a:r>
            <a:r>
              <a:rPr lang="zh-TW" alt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Jang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glorietavolunteer.files.wordpress.com/2011/04/cropped-overl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moedict.tw/%E9%87%98%E5%AD%A4%E6%9E%9D.png"/>
          <p:cNvPicPr>
            <a:picLocks noChangeAspect="1" noChangeArrowheads="1"/>
          </p:cNvPicPr>
          <p:nvPr/>
        </p:nvPicPr>
        <p:blipFill>
          <a:blip r:embed="rId2" cstate="print"/>
          <a:srcRect l="696" t="32711" r="1131" b="32444"/>
          <a:stretch>
            <a:fillRect/>
          </a:stretch>
        </p:blipFill>
        <p:spPr bwMode="auto">
          <a:xfrm>
            <a:off x="2133600" y="533400"/>
            <a:ext cx="4648200" cy="1615333"/>
          </a:xfrm>
          <a:prstGeom prst="rect">
            <a:avLst/>
          </a:prstGeom>
          <a:noFill/>
        </p:spPr>
      </p:pic>
      <p:pic>
        <p:nvPicPr>
          <p:cNvPr id="19460" name="Picture 4" descr="http://image.wenweipo.com/2014/09/25/140925csn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14600"/>
            <a:ext cx="6477000" cy="388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cdn.c.photoshelter.com/img-get/I0000ZXsTyCsKqhw/s/650/McC0300-Surm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5800" y="304800"/>
            <a:ext cx="710963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一、以利亞單挑亞哈王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pic>
        <p:nvPicPr>
          <p:cNvPr id="21509" name="Picture 5" descr="http://oneyearbibleimages.com/elijah_ahab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810000" cy="3232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304800" y="48768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AR Kaiti Medium Big5" pitchFamily="49" charset="-120"/>
                <a:ea typeface="AR Kaiti Medium Big5" pitchFamily="49" charset="-120"/>
              </a:rPr>
              <a:t>我指著所事奉永生耶和華－以色列的上帝起誓，這幾年我若不禱告，必不降露，不下雨！</a:t>
            </a:r>
            <a:endParaRPr lang="en-US" sz="40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19200" y="304800"/>
          <a:ext cx="7239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8B04B-791D-4B55-A231-E66D86E9A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A38B04B-791D-4B55-A231-E66D86E9A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7D514-D69D-411A-9164-0A49264CB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4A7D514-D69D-411A-9164-0A49264CB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F4BB11-2CE6-4D04-B054-C2F374FD4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9F4BB11-2CE6-4D04-B054-C2F374FD4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12869-E583-4300-9F53-FF3035287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FE12869-E583-4300-9F53-FF3035287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3AE3-AC3B-4E5D-BBBC-108BB235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8ED83AE3-AC3B-4E5D-BBBC-108BB2354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BEF7E2-60C2-4746-8ACD-5BC3D96D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32BEF7E2-60C2-4746-8ACD-5BC3D96D7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wallacepca.org/wp-content/uploads/2015/03/mt_car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76400" y="457200"/>
            <a:ext cx="641714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真假先知，山上較勁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netware.com/photos-large/ISR/israel-haifa-downtown-haifa-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今日迦密山的省思</a:t>
            </a:r>
            <a:endParaRPr lang="en-US" sz="5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http://2.bp.blogspot.com/-SJ0bRkWkBdM/VEaVIdUx3PI/AAAAAAAAMs0/u7T_GwqQuzM/s1600/Israel-Bahai-Gardens.jpg"/>
          <p:cNvPicPr>
            <a:picLocks noChangeAspect="1" noChangeArrowheads="1"/>
          </p:cNvPicPr>
          <p:nvPr/>
        </p:nvPicPr>
        <p:blipFill>
          <a:blip r:embed="rId2" cstate="print"/>
          <a:srcRect l="5000" r="5000"/>
          <a:stretch>
            <a:fillRect/>
          </a:stretch>
        </p:blipFill>
        <p:spPr bwMode="auto">
          <a:xfrm>
            <a:off x="-11430" y="0"/>
            <a:ext cx="915543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72200" y="304800"/>
            <a:ext cx="271112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/>
              <a:t>Bahai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Garden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c/c0/Bah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228600"/>
            <a:ext cx="33393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/>
              <a:t>Mansion of </a:t>
            </a:r>
            <a:r>
              <a:rPr lang="en-US" sz="3600" dirty="0" err="1" smtClean="0"/>
              <a:t>Bahjí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175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5</cp:revision>
  <dcterms:created xsi:type="dcterms:W3CDTF">2016-05-08T03:49:40Z</dcterms:created>
  <dcterms:modified xsi:type="dcterms:W3CDTF">2016-06-05T04:34:23Z</dcterms:modified>
</cp:coreProperties>
</file>