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76" r:id="rId3"/>
    <p:sldId id="275" r:id="rId4"/>
    <p:sldId id="277" r:id="rId5"/>
    <p:sldId id="278" r:id="rId6"/>
    <p:sldId id="273" r:id="rId7"/>
    <p:sldId id="279" r:id="rId8"/>
    <p:sldId id="274" r:id="rId9"/>
    <p:sldId id="272" r:id="rId10"/>
    <p:sldId id="263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250E0D"/>
    <a:srgbClr val="381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68803-421A-4A41-9C20-715CB3D8231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7967A-A203-4D4B-9E8C-1910BBD89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09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A16F4-4FE6-4F9A-A727-4A19F122F322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log.myfitnesspal.com/wp-content/uploads/2014/01/148101110.jpg"/>
          <p:cNvPicPr>
            <a:picLocks noChangeAspect="1" noChangeArrowheads="1"/>
          </p:cNvPicPr>
          <p:nvPr/>
        </p:nvPicPr>
        <p:blipFill>
          <a:blip r:embed="rId2" cstate="print"/>
          <a:srcRect l="10789"/>
          <a:stretch>
            <a:fillRect/>
          </a:stretch>
        </p:blipFill>
        <p:spPr bwMode="auto">
          <a:xfrm>
            <a:off x="0" y="0"/>
            <a:ext cx="918163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6600" y="1295400"/>
            <a:ext cx="586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000" dirty="0" smtClean="0">
                <a:solidFill>
                  <a:srgbClr val="C00000"/>
                </a:solidFill>
                <a:latin typeface="AR Tankuin Bold Big5" pitchFamily="49" charset="-120"/>
                <a:ea typeface="AR Tankuin Bold Big5" pitchFamily="49" charset="-120"/>
              </a:rPr>
              <a:t>擁抱每一日</a:t>
            </a:r>
            <a:endParaRPr lang="en-US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Tankuin Bold Big5" pitchFamily="49" charset="-120"/>
              <a:ea typeface="AR Tankuin Bold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2819400"/>
            <a:ext cx="162416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AR StdKaiti Bold Big5" pitchFamily="34" charset="-120"/>
                <a:ea typeface="AR StdKaiti Bold Big5" pitchFamily="34" charset="-120"/>
              </a:rPr>
              <a:t>詩篇</a:t>
            </a:r>
            <a:r>
              <a:rPr lang="en-US" sz="2800" dirty="0" smtClean="0">
                <a:latin typeface="AR StdKaiti Bold Big5" pitchFamily="34" charset="-120"/>
                <a:ea typeface="AR StdKaiti Bold Big5" pitchFamily="34" charset="-120"/>
              </a:rPr>
              <a:t>5:1-8</a:t>
            </a:r>
            <a:endParaRPr lang="en-US" sz="2800" dirty="0">
              <a:latin typeface="AR StdKaiti Bold Big5" pitchFamily="34" charset="-120"/>
              <a:ea typeface="AR StdKaiti Bold Big5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pF8rQCfER34/Uj6q9Kmq1yI/AAAAAAAAEVk/CCAK3UBuEPQ/s1600/Morning+Prayer.jpg"/>
          <p:cNvPicPr>
            <a:picLocks noChangeAspect="1" noChangeArrowheads="1"/>
          </p:cNvPicPr>
          <p:nvPr/>
        </p:nvPicPr>
        <p:blipFill>
          <a:blip r:embed="rId2" cstate="print"/>
          <a:srcRect r="1097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81400" y="457200"/>
            <a:ext cx="5257800" cy="61863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AR StdKaiti Bold Big5" pitchFamily="34" charset="-120"/>
                <a:ea typeface="AR StdKaiti Bold Big5" pitchFamily="34" charset="-120"/>
              </a:rPr>
              <a:t>至於我，我必憑你豐盛的慈愛進入你的居所，我必存敬畏你的心向你的聖殿下拜。耶和華啊，求你因我的仇敵，憑你的公義引領我，使你的道路在我面前正直。</a:t>
            </a:r>
            <a:endParaRPr lang="en-US" altLang="zh-TW" sz="4400" dirty="0" smtClean="0">
              <a:solidFill>
                <a:schemeClr val="bg1"/>
              </a:solidFill>
              <a:latin typeface="AR StdKaiti Bold Big5" pitchFamily="34" charset="-120"/>
              <a:ea typeface="AR StdKaiti Bold Big5" pitchFamily="34" charset="-120"/>
            </a:endParaRPr>
          </a:p>
          <a:p>
            <a:r>
              <a:rPr lang="zh-TW" altLang="en-US" sz="4400" dirty="0" smtClean="0">
                <a:solidFill>
                  <a:schemeClr val="bg1"/>
                </a:solidFill>
                <a:latin typeface="AR StdKaiti Bold Big5" pitchFamily="34" charset="-120"/>
                <a:ea typeface="AR StdKaiti Bold Big5" pitchFamily="34" charset="-120"/>
              </a:rPr>
              <a:t>      （詩篇</a:t>
            </a:r>
            <a:r>
              <a:rPr lang="en-US" altLang="zh-TW" sz="4400" dirty="0" smtClean="0">
                <a:solidFill>
                  <a:schemeClr val="bg1"/>
                </a:solidFill>
                <a:latin typeface="AR StdKaiti Bold Big5" pitchFamily="34" charset="-120"/>
                <a:ea typeface="AR StdKaiti Bold Big5" pitchFamily="34" charset="-120"/>
              </a:rPr>
              <a:t>5:7-8</a:t>
            </a:r>
            <a:r>
              <a:rPr lang="zh-TW" altLang="en-US" sz="4400" dirty="0" smtClean="0">
                <a:solidFill>
                  <a:schemeClr val="bg1"/>
                </a:solidFill>
                <a:latin typeface="AR StdKaiti Bold Big5" pitchFamily="34" charset="-120"/>
                <a:ea typeface="AR StdKaiti Bold Big5" pitchFamily="34" charset="-120"/>
              </a:rPr>
              <a:t>）</a:t>
            </a:r>
            <a:endParaRPr lang="en-US" altLang="en-US" sz="4400" dirty="0">
              <a:solidFill>
                <a:schemeClr val="bg1"/>
              </a:solidFill>
              <a:latin typeface="AR StdKaiti Bold Big5" pitchFamily="34" charset="-120"/>
              <a:ea typeface="AR StdKaiti Bold Big5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990600"/>
            <a:ext cx="8501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One second every day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://www.zgjm.org/uploads/allimg/150217/1_150217203631_1.jpg"/>
          <p:cNvPicPr>
            <a:picLocks noChangeAspect="1" noChangeArrowheads="1"/>
          </p:cNvPicPr>
          <p:nvPr/>
        </p:nvPicPr>
        <p:blipFill>
          <a:blip r:embed="rId2" cstate="print"/>
          <a:srcRect l="4167" r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5791200"/>
            <a:ext cx="36576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AR StdKaiti Bold Big5" pitchFamily="34" charset="-120"/>
                <a:ea typeface="AR StdKaiti Bold Big5" pitchFamily="34" charset="-120"/>
              </a:rPr>
              <a:t>陀螺般的人生</a:t>
            </a:r>
            <a:endParaRPr lang="en-US" sz="4400" dirty="0">
              <a:latin typeface="AR StdKaiti Bold Big5" pitchFamily="34" charset="-120"/>
              <a:ea typeface="AR StdKaiti Bold Big5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http://crowdsceneshow.com/wp-content/uploads/2015/11/film9n-1-we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3810000" cy="281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876800" y="2590800"/>
            <a:ext cx="3155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Cesar </a:t>
            </a:r>
            <a:r>
              <a:rPr lang="en-US" sz="3600" b="1" i="1" dirty="0" err="1" smtClean="0">
                <a:solidFill>
                  <a:schemeClr val="bg1"/>
                </a:solidFill>
              </a:rPr>
              <a:t>Kuriyama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30726" name="Picture 6" descr="http://static1.squarespace.com/static/53d63577e4b01ef748117361/t/53d65fe4e4b00895887cbc23/1406558182482/YT-1SE2013.jpg?format=1000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581400"/>
            <a:ext cx="5638800" cy="3152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85800" y="411034"/>
            <a:ext cx="7109639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6000" dirty="0" smtClean="0">
                <a:solidFill>
                  <a:schemeClr val="bg1"/>
                </a:solidFill>
                <a:latin typeface="AR StdKaiti Bold Big5" pitchFamily="34" charset="-120"/>
                <a:ea typeface="AR StdKaiti Bold Big5" pitchFamily="34" charset="-120"/>
              </a:rPr>
              <a:t>一、清晨等候禱告神</a:t>
            </a:r>
          </a:p>
        </p:txBody>
      </p:sp>
      <p:sp>
        <p:nvSpPr>
          <p:cNvPr id="32771" name="AutoShape 3" descr="Image result for breakfa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3" name="Picture 5" descr="http://blackdiamondbakery.ca/wp-content/uploads/2013/02/Split_Decision_Breakfa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3716264" cy="2362200"/>
          </a:xfrm>
          <a:prstGeom prst="rect">
            <a:avLst/>
          </a:prstGeom>
          <a:noFill/>
        </p:spPr>
      </p:pic>
      <p:pic>
        <p:nvPicPr>
          <p:cNvPr id="32775" name="Picture 7" descr="http://cbsnews2.cbsistatic.com/hub/i/r/2015/07/06/6f9451ae-0dab-4693-8e1f-2b837ea2ce05/thumbnail/300x175/72059a7a7a4f8bca3a21f41e6f19e396/ctm0706web-sizzle416894640x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3396343" cy="1981200"/>
          </a:xfrm>
          <a:prstGeom prst="rect">
            <a:avLst/>
          </a:prstGeom>
          <a:noFill/>
        </p:spPr>
      </p:pic>
      <p:pic>
        <p:nvPicPr>
          <p:cNvPr id="32779" name="Picture 11" descr="http://oakhills-church.org/~oakhills/cms-assets/images/937892.dailydevoti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724400"/>
            <a:ext cx="4343400" cy="1840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s://upload.wikimedia.org/wikipedia/commons/4/4b/Poussin,_Nicolas_-_The_Jews_Gathering_the_Manna_in_the_Desert_-1637_-_1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609600"/>
            <a:ext cx="249299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AR Heiti Bold Big5" pitchFamily="49" charset="-120"/>
                <a:ea typeface="AR Heiti Bold Big5" pitchFamily="49" charset="-120"/>
              </a:rPr>
              <a:t>清晨的嗎哪</a:t>
            </a:r>
            <a:endParaRPr lang="en-US" sz="36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181600"/>
            <a:ext cx="8610600" cy="132343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  <a:latin typeface="AR StdKaiti Bold Big5" pitchFamily="34" charset="-120"/>
                <a:ea typeface="AR StdKaiti Bold Big5" pitchFamily="34" charset="-120"/>
              </a:rPr>
              <a:t>耶和華啊，早晨你必聽我的聲音；早晨我必向你陳明我的心意，並要警醒。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R StdKaiti Bold Big5" pitchFamily="34" charset="-120"/>
              <a:ea typeface="AR StdKaiti Bold Big5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ladeliteratura.uy/images/imagenesBaul/betsabe-luca-giordano-s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91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9600" y="258633"/>
            <a:ext cx="7109639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6000" dirty="0" smtClean="0">
                <a:solidFill>
                  <a:schemeClr val="bg1"/>
                </a:solidFill>
                <a:latin typeface="AR StdKaiti Bold Big5" pitchFamily="34" charset="-120"/>
                <a:ea typeface="AR StdKaiti Bold Big5" pitchFamily="34" charset="-120"/>
              </a:rPr>
              <a:t>二、堅固信仰的防線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s-media-cache-ak0.pinimg.com/736x/ef/91/46/ef91466960acde2f59cc2f0adbdfc1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88400" cy="6591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jarrelook.co.uk/Urbex/Ouvrage%20Latiremont/Fanciful_diagram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20200" cy="6940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c8.alamy.com/comp/DH3NTN/galleries-crossing-hackenberg-fortress-maginot-line-DH3N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72200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Heiti Bold Big5" pitchFamily="49" charset="-120"/>
              </a:rPr>
              <a:t>Maginot Line</a:t>
            </a:r>
            <a:r>
              <a:rPr lang="zh-TW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Heiti Bold Big5" pitchFamily="49" charset="-120"/>
              </a:rPr>
              <a:t>  </a:t>
            </a:r>
            <a:r>
              <a:rPr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Heiti Bold Big5" pitchFamily="49" charset="-120"/>
                <a:ea typeface="AR Heiti Bold Big5" pitchFamily="49" charset="-120"/>
              </a:rPr>
              <a:t>馬其諾防線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159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Jonathan</cp:lastModifiedBy>
  <cp:revision>9</cp:revision>
  <dcterms:created xsi:type="dcterms:W3CDTF">2016-05-08T03:49:40Z</dcterms:created>
  <dcterms:modified xsi:type="dcterms:W3CDTF">2016-06-05T14:58:38Z</dcterms:modified>
</cp:coreProperties>
</file>