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80" r:id="rId3"/>
    <p:sldId id="276" r:id="rId4"/>
    <p:sldId id="277" r:id="rId5"/>
    <p:sldId id="273" r:id="rId6"/>
    <p:sldId id="272" r:id="rId7"/>
    <p:sldId id="263" r:id="rId8"/>
    <p:sldId id="281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250E0D"/>
    <a:srgbClr val="3815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ECEBC-6FB3-462E-A668-E2AEF8338240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F0DBDB-F0DD-4790-8559-93CA87E83877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TW" b="1" dirty="0" smtClean="0"/>
            <a:t>詩篇</a:t>
          </a:r>
          <a:r>
            <a:rPr lang="en-US" b="1" dirty="0" smtClean="0"/>
            <a:t>103:13</a:t>
          </a:r>
          <a:r>
            <a:rPr lang="zh-TW" b="1" dirty="0" smtClean="0"/>
            <a:t>「父親怎樣憐恤他的兒女，耶和華也怎樣憐恤敬畏他的人。」</a:t>
          </a:r>
          <a:endParaRPr lang="en-US" dirty="0"/>
        </a:p>
      </dgm:t>
    </dgm:pt>
    <dgm:pt modelId="{896CFC53-E195-43D2-883F-125414035C0E}" type="parTrans" cxnId="{5D427A1F-172F-4041-9E17-C8481DD9D607}">
      <dgm:prSet/>
      <dgm:spPr/>
      <dgm:t>
        <a:bodyPr/>
        <a:lstStyle/>
        <a:p>
          <a:endParaRPr lang="en-US"/>
        </a:p>
      </dgm:t>
    </dgm:pt>
    <dgm:pt modelId="{AA3F4412-F01E-4C9C-9355-3D336F35E817}" type="sibTrans" cxnId="{5D427A1F-172F-4041-9E17-C8481DD9D607}">
      <dgm:prSet/>
      <dgm:spPr/>
      <dgm:t>
        <a:bodyPr/>
        <a:lstStyle/>
        <a:p>
          <a:endParaRPr lang="en-US"/>
        </a:p>
      </dgm:t>
    </dgm:pt>
    <dgm:pt modelId="{3FAF53F5-1BBB-4BFA-A58F-ECB0D61FB8D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b="1" dirty="0" smtClean="0"/>
            <a:t>上帝與敬畏祂的子民</a:t>
          </a:r>
          <a:endParaRPr lang="en-US" b="1" dirty="0" smtClean="0"/>
        </a:p>
      </dgm:t>
    </dgm:pt>
    <dgm:pt modelId="{936CD74C-43CC-4416-B3C1-9298AA2A2897}" type="parTrans" cxnId="{77304C0D-B43A-463B-956F-AF2E5EFE1C8C}">
      <dgm:prSet/>
      <dgm:spPr/>
      <dgm:t>
        <a:bodyPr/>
        <a:lstStyle/>
        <a:p>
          <a:endParaRPr lang="en-US"/>
        </a:p>
      </dgm:t>
    </dgm:pt>
    <dgm:pt modelId="{F82A2293-D0B4-4428-9DF7-46131AAF83FD}" type="sibTrans" cxnId="{77304C0D-B43A-463B-956F-AF2E5EFE1C8C}">
      <dgm:prSet/>
      <dgm:spPr/>
      <dgm:t>
        <a:bodyPr/>
        <a:lstStyle/>
        <a:p>
          <a:endParaRPr lang="en-US"/>
        </a:p>
      </dgm:t>
    </dgm:pt>
    <dgm:pt modelId="{96D0D64E-12D9-49D9-82E3-A81A3EFDB5F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b="1" dirty="0" smtClean="0"/>
            <a:t>父親與兒女</a:t>
          </a:r>
          <a:endParaRPr lang="en-US" b="1" dirty="0" smtClean="0"/>
        </a:p>
      </dgm:t>
    </dgm:pt>
    <dgm:pt modelId="{F2BB718B-1638-4D12-A8F7-398B651B10AE}" type="parTrans" cxnId="{F05830B8-213E-445B-8A54-7079779D2BBF}">
      <dgm:prSet/>
      <dgm:spPr/>
      <dgm:t>
        <a:bodyPr/>
        <a:lstStyle/>
        <a:p>
          <a:endParaRPr lang="en-US"/>
        </a:p>
      </dgm:t>
    </dgm:pt>
    <dgm:pt modelId="{DD294682-DB38-47E8-B6BB-6BA635F35C08}" type="sibTrans" cxnId="{F05830B8-213E-445B-8A54-7079779D2BBF}">
      <dgm:prSet/>
      <dgm:spPr/>
      <dgm:t>
        <a:bodyPr/>
        <a:lstStyle/>
        <a:p>
          <a:endParaRPr lang="en-US"/>
        </a:p>
      </dgm:t>
    </dgm:pt>
    <dgm:pt modelId="{8FF8A9AB-B391-4220-9D14-A1F1328515AE}" type="pres">
      <dgm:prSet presAssocID="{129ECEBC-6FB3-462E-A668-E2AEF8338240}" presName="Name0" presStyleCnt="0">
        <dgm:presLayoutVars>
          <dgm:dir/>
          <dgm:resizeHandles val="exact"/>
        </dgm:presLayoutVars>
      </dgm:prSet>
      <dgm:spPr/>
    </dgm:pt>
    <dgm:pt modelId="{B29D709D-C41C-4247-AF4E-B91703B3363A}" type="pres">
      <dgm:prSet presAssocID="{22F0DBDB-F0DD-4790-8559-93CA87E83877}" presName="node" presStyleLbl="node1" presStyleIdx="0" presStyleCnt="3" custScaleX="267949" custScaleY="187741" custRadScaleRad="78325" custRadScaleInc="6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06933-43B2-4502-80F0-BEAB66276001}" type="pres">
      <dgm:prSet presAssocID="{AA3F4412-F01E-4C9C-9355-3D336F35E817}" presName="sibTrans" presStyleLbl="sibTrans2D1" presStyleIdx="0" presStyleCnt="3" custScaleX="104741"/>
      <dgm:spPr/>
    </dgm:pt>
    <dgm:pt modelId="{5AF99B9E-6EAE-4A1C-89F2-802BB6167A4E}" type="pres">
      <dgm:prSet presAssocID="{AA3F4412-F01E-4C9C-9355-3D336F35E817}" presName="connectorText" presStyleLbl="sibTrans2D1" presStyleIdx="0" presStyleCnt="3"/>
      <dgm:spPr/>
    </dgm:pt>
    <dgm:pt modelId="{FD1ED513-92F4-489B-8D37-7D91B6F433DB}" type="pres">
      <dgm:prSet presAssocID="{3FAF53F5-1BBB-4BFA-A58F-ECB0D61FB8D4}" presName="node" presStyleLbl="node1" presStyleIdx="1" presStyleCnt="3" custScaleX="127597" custScaleY="126544" custRadScaleRad="95470" custRadScaleInc="-16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2B15B-32E5-46C8-BDF1-FF6701DDC454}" type="pres">
      <dgm:prSet presAssocID="{F82A2293-D0B4-4428-9DF7-46131AAF83FD}" presName="sibTrans" presStyleLbl="sibTrans2D1" presStyleIdx="1" presStyleCnt="3"/>
      <dgm:spPr/>
    </dgm:pt>
    <dgm:pt modelId="{9C75A521-4AE2-4E27-A84F-658B0EBAB0E9}" type="pres">
      <dgm:prSet presAssocID="{F82A2293-D0B4-4428-9DF7-46131AAF83FD}" presName="connectorText" presStyleLbl="sibTrans2D1" presStyleIdx="1" presStyleCnt="3"/>
      <dgm:spPr/>
    </dgm:pt>
    <dgm:pt modelId="{9B049520-9DF7-43CF-B00C-07F6D4C9983F}" type="pres">
      <dgm:prSet presAssocID="{96D0D64E-12D9-49D9-82E3-A81A3EFDB5F1}" presName="node" presStyleLbl="node1" presStyleIdx="2" presStyleCnt="3" custScaleX="137240" custScaleY="126912" custRadScaleRad="89778" custRadScaleInc="14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6A9D3-CD5B-4340-ADF8-85BCF1823841}" type="pres">
      <dgm:prSet presAssocID="{DD294682-DB38-47E8-B6BB-6BA635F35C08}" presName="sibTrans" presStyleLbl="sibTrans2D1" presStyleIdx="2" presStyleCnt="3" custScaleX="118142"/>
      <dgm:spPr/>
    </dgm:pt>
    <dgm:pt modelId="{77DB38FD-A25A-4299-97A2-AE75F36352B3}" type="pres">
      <dgm:prSet presAssocID="{DD294682-DB38-47E8-B6BB-6BA635F35C08}" presName="connectorText" presStyleLbl="sibTrans2D1" presStyleIdx="2" presStyleCnt="3"/>
      <dgm:spPr/>
    </dgm:pt>
  </dgm:ptLst>
  <dgm:cxnLst>
    <dgm:cxn modelId="{0EF04429-132C-4FD5-AC35-72EBE8E9118C}" type="presOf" srcId="{AA3F4412-F01E-4C9C-9355-3D336F35E817}" destId="{5AF99B9E-6EAE-4A1C-89F2-802BB6167A4E}" srcOrd="1" destOrd="0" presId="urn:microsoft.com/office/officeart/2005/8/layout/cycle7"/>
    <dgm:cxn modelId="{5D427A1F-172F-4041-9E17-C8481DD9D607}" srcId="{129ECEBC-6FB3-462E-A668-E2AEF8338240}" destId="{22F0DBDB-F0DD-4790-8559-93CA87E83877}" srcOrd="0" destOrd="0" parTransId="{896CFC53-E195-43D2-883F-125414035C0E}" sibTransId="{AA3F4412-F01E-4C9C-9355-3D336F35E817}"/>
    <dgm:cxn modelId="{84BE341D-BAE9-4D6E-B8FE-7A35331951EF}" type="presOf" srcId="{AA3F4412-F01E-4C9C-9355-3D336F35E817}" destId="{14906933-43B2-4502-80F0-BEAB66276001}" srcOrd="0" destOrd="0" presId="urn:microsoft.com/office/officeart/2005/8/layout/cycle7"/>
    <dgm:cxn modelId="{F05830B8-213E-445B-8A54-7079779D2BBF}" srcId="{129ECEBC-6FB3-462E-A668-E2AEF8338240}" destId="{96D0D64E-12D9-49D9-82E3-A81A3EFDB5F1}" srcOrd="2" destOrd="0" parTransId="{F2BB718B-1638-4D12-A8F7-398B651B10AE}" sibTransId="{DD294682-DB38-47E8-B6BB-6BA635F35C08}"/>
    <dgm:cxn modelId="{668E01B8-F6D8-48C8-9B71-D82D527D2B07}" type="presOf" srcId="{DD294682-DB38-47E8-B6BB-6BA635F35C08}" destId="{77DB38FD-A25A-4299-97A2-AE75F36352B3}" srcOrd="1" destOrd="0" presId="urn:microsoft.com/office/officeart/2005/8/layout/cycle7"/>
    <dgm:cxn modelId="{BA70866F-EEFA-4ACE-A49B-D81070F7B6AA}" type="presOf" srcId="{96D0D64E-12D9-49D9-82E3-A81A3EFDB5F1}" destId="{9B049520-9DF7-43CF-B00C-07F6D4C9983F}" srcOrd="0" destOrd="0" presId="urn:microsoft.com/office/officeart/2005/8/layout/cycle7"/>
    <dgm:cxn modelId="{10B5632F-95FB-4CAB-9A1F-A66F312B8742}" type="presOf" srcId="{3FAF53F5-1BBB-4BFA-A58F-ECB0D61FB8D4}" destId="{FD1ED513-92F4-489B-8D37-7D91B6F433DB}" srcOrd="0" destOrd="0" presId="urn:microsoft.com/office/officeart/2005/8/layout/cycle7"/>
    <dgm:cxn modelId="{EE14D8EB-474C-4CA9-B87A-A28499CCC19E}" type="presOf" srcId="{F82A2293-D0B4-4428-9DF7-46131AAF83FD}" destId="{D4E2B15B-32E5-46C8-BDF1-FF6701DDC454}" srcOrd="0" destOrd="0" presId="urn:microsoft.com/office/officeart/2005/8/layout/cycle7"/>
    <dgm:cxn modelId="{D45AFBF8-377C-48B7-889F-F5D0D4E43B52}" type="presOf" srcId="{DD294682-DB38-47E8-B6BB-6BA635F35C08}" destId="{3046A9D3-CD5B-4340-ADF8-85BCF1823841}" srcOrd="0" destOrd="0" presId="urn:microsoft.com/office/officeart/2005/8/layout/cycle7"/>
    <dgm:cxn modelId="{5AF6FDE2-6E12-436C-A3E7-3436F7970040}" type="presOf" srcId="{F82A2293-D0B4-4428-9DF7-46131AAF83FD}" destId="{9C75A521-4AE2-4E27-A84F-658B0EBAB0E9}" srcOrd="1" destOrd="0" presId="urn:microsoft.com/office/officeart/2005/8/layout/cycle7"/>
    <dgm:cxn modelId="{53989173-3C4E-4404-87D2-258EAB5F8578}" type="presOf" srcId="{22F0DBDB-F0DD-4790-8559-93CA87E83877}" destId="{B29D709D-C41C-4247-AF4E-B91703B3363A}" srcOrd="0" destOrd="0" presId="urn:microsoft.com/office/officeart/2005/8/layout/cycle7"/>
    <dgm:cxn modelId="{77304C0D-B43A-463B-956F-AF2E5EFE1C8C}" srcId="{129ECEBC-6FB3-462E-A668-E2AEF8338240}" destId="{3FAF53F5-1BBB-4BFA-A58F-ECB0D61FB8D4}" srcOrd="1" destOrd="0" parTransId="{936CD74C-43CC-4416-B3C1-9298AA2A2897}" sibTransId="{F82A2293-D0B4-4428-9DF7-46131AAF83FD}"/>
    <dgm:cxn modelId="{D2A7136A-C876-4CB9-B7E6-526C0D36D05E}" type="presOf" srcId="{129ECEBC-6FB3-462E-A668-E2AEF8338240}" destId="{8FF8A9AB-B391-4220-9D14-A1F1328515AE}" srcOrd="0" destOrd="0" presId="urn:microsoft.com/office/officeart/2005/8/layout/cycle7"/>
    <dgm:cxn modelId="{76698531-63DF-4906-AA13-1F761D3A2268}" type="presParOf" srcId="{8FF8A9AB-B391-4220-9D14-A1F1328515AE}" destId="{B29D709D-C41C-4247-AF4E-B91703B3363A}" srcOrd="0" destOrd="0" presId="urn:microsoft.com/office/officeart/2005/8/layout/cycle7"/>
    <dgm:cxn modelId="{93570D88-4FD0-42D0-B43B-53DCF4771F68}" type="presParOf" srcId="{8FF8A9AB-B391-4220-9D14-A1F1328515AE}" destId="{14906933-43B2-4502-80F0-BEAB66276001}" srcOrd="1" destOrd="0" presId="urn:microsoft.com/office/officeart/2005/8/layout/cycle7"/>
    <dgm:cxn modelId="{B25A2FDF-3C52-44E8-BD9D-6ABC041EAD7B}" type="presParOf" srcId="{14906933-43B2-4502-80F0-BEAB66276001}" destId="{5AF99B9E-6EAE-4A1C-89F2-802BB6167A4E}" srcOrd="0" destOrd="0" presId="urn:microsoft.com/office/officeart/2005/8/layout/cycle7"/>
    <dgm:cxn modelId="{B59AAD64-9BD5-4F61-9CE0-1234941C3872}" type="presParOf" srcId="{8FF8A9AB-B391-4220-9D14-A1F1328515AE}" destId="{FD1ED513-92F4-489B-8D37-7D91B6F433DB}" srcOrd="2" destOrd="0" presId="urn:microsoft.com/office/officeart/2005/8/layout/cycle7"/>
    <dgm:cxn modelId="{EA4165BA-50F5-4582-AFEF-61CC4CE8ED58}" type="presParOf" srcId="{8FF8A9AB-B391-4220-9D14-A1F1328515AE}" destId="{D4E2B15B-32E5-46C8-BDF1-FF6701DDC454}" srcOrd="3" destOrd="0" presId="urn:microsoft.com/office/officeart/2005/8/layout/cycle7"/>
    <dgm:cxn modelId="{238D7075-71BA-464F-BFD0-8FC1A8AB5854}" type="presParOf" srcId="{D4E2B15B-32E5-46C8-BDF1-FF6701DDC454}" destId="{9C75A521-4AE2-4E27-A84F-658B0EBAB0E9}" srcOrd="0" destOrd="0" presId="urn:microsoft.com/office/officeart/2005/8/layout/cycle7"/>
    <dgm:cxn modelId="{9409B442-F7C5-49F4-ABCB-96B51586E7F0}" type="presParOf" srcId="{8FF8A9AB-B391-4220-9D14-A1F1328515AE}" destId="{9B049520-9DF7-43CF-B00C-07F6D4C9983F}" srcOrd="4" destOrd="0" presId="urn:microsoft.com/office/officeart/2005/8/layout/cycle7"/>
    <dgm:cxn modelId="{B7AC68B3-E5E4-4629-AA42-BB06AF029FC2}" type="presParOf" srcId="{8FF8A9AB-B391-4220-9D14-A1F1328515AE}" destId="{3046A9D3-CD5B-4340-ADF8-85BCF1823841}" srcOrd="5" destOrd="0" presId="urn:microsoft.com/office/officeart/2005/8/layout/cycle7"/>
    <dgm:cxn modelId="{546851D7-ADF4-4944-870D-6695E8E9E428}" type="presParOf" srcId="{3046A9D3-CD5B-4340-ADF8-85BCF1823841}" destId="{77DB38FD-A25A-4299-97A2-AE75F36352B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9D709D-C41C-4247-AF4E-B91703B3363A}">
      <dsp:nvSpPr>
        <dsp:cNvPr id="0" name=""/>
        <dsp:cNvSpPr/>
      </dsp:nvSpPr>
      <dsp:spPr>
        <a:xfrm>
          <a:off x="1131469" y="152409"/>
          <a:ext cx="6240462" cy="218621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/>
            <a:t>詩篇</a:t>
          </a:r>
          <a:r>
            <a:rPr lang="en-US" sz="3600" b="1" kern="1200" dirty="0" smtClean="0"/>
            <a:t>103:13</a:t>
          </a:r>
          <a:r>
            <a:rPr lang="zh-TW" sz="3600" b="1" kern="1200" dirty="0" smtClean="0"/>
            <a:t>「父親怎樣憐恤他的兒女，耶和華也怎樣憐恤敬畏他的人。」</a:t>
          </a:r>
          <a:endParaRPr lang="en-US" sz="3600" kern="1200" dirty="0"/>
        </a:p>
      </dsp:txBody>
      <dsp:txXfrm>
        <a:off x="1131469" y="152409"/>
        <a:ext cx="6240462" cy="2186219"/>
      </dsp:txXfrm>
    </dsp:sp>
    <dsp:sp modelId="{14906933-43B2-4502-80F0-BEAB66276001}">
      <dsp:nvSpPr>
        <dsp:cNvPr id="0" name=""/>
        <dsp:cNvSpPr/>
      </dsp:nvSpPr>
      <dsp:spPr>
        <a:xfrm rot="3166891">
          <a:off x="5003915" y="2451426"/>
          <a:ext cx="637036" cy="4075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3166891">
        <a:off x="5003915" y="2451426"/>
        <a:ext cx="637036" cy="407570"/>
      </dsp:txXfrm>
    </dsp:sp>
    <dsp:sp modelId="{FD1ED513-92F4-489B-8D37-7D91B6F433DB}">
      <dsp:nvSpPr>
        <dsp:cNvPr id="0" name=""/>
        <dsp:cNvSpPr/>
      </dsp:nvSpPr>
      <dsp:spPr>
        <a:xfrm>
          <a:off x="4636675" y="2971794"/>
          <a:ext cx="2971701" cy="14735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/>
            <a:t>上帝與敬畏祂的子民</a:t>
          </a:r>
          <a:endParaRPr lang="en-US" sz="3600" b="1" kern="1200" dirty="0" smtClean="0"/>
        </a:p>
      </dsp:txBody>
      <dsp:txXfrm>
        <a:off x="4636675" y="2971794"/>
        <a:ext cx="2971701" cy="1473588"/>
      </dsp:txXfrm>
    </dsp:sp>
    <dsp:sp modelId="{D4E2B15B-32E5-46C8-BDF1-FF6701DDC454}">
      <dsp:nvSpPr>
        <dsp:cNvPr id="0" name=""/>
        <dsp:cNvSpPr/>
      </dsp:nvSpPr>
      <dsp:spPr>
        <a:xfrm rot="10800003">
          <a:off x="3952448" y="3504802"/>
          <a:ext cx="608201" cy="4075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3">
        <a:off x="3952448" y="3504802"/>
        <a:ext cx="608201" cy="407570"/>
      </dsp:txXfrm>
    </dsp:sp>
    <dsp:sp modelId="{9B049520-9DF7-43CF-B00C-07F6D4C9983F}">
      <dsp:nvSpPr>
        <dsp:cNvPr id="0" name=""/>
        <dsp:cNvSpPr/>
      </dsp:nvSpPr>
      <dsp:spPr>
        <a:xfrm>
          <a:off x="680139" y="2969649"/>
          <a:ext cx="3196284" cy="147787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/>
            <a:t>父親與兒女</a:t>
          </a:r>
          <a:endParaRPr lang="en-US" sz="3600" b="1" kern="1200" dirty="0" smtClean="0"/>
        </a:p>
      </dsp:txBody>
      <dsp:txXfrm>
        <a:off x="680139" y="2969649"/>
        <a:ext cx="3196284" cy="1477873"/>
      </dsp:txXfrm>
    </dsp:sp>
    <dsp:sp modelId="{3046A9D3-CD5B-4340-ADF8-85BCF1823841}">
      <dsp:nvSpPr>
        <dsp:cNvPr id="0" name=""/>
        <dsp:cNvSpPr/>
      </dsp:nvSpPr>
      <dsp:spPr>
        <a:xfrm rot="18522112">
          <a:off x="2763838" y="2450353"/>
          <a:ext cx="718541" cy="4075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8522112">
        <a:off x="2763838" y="2450353"/>
        <a:ext cx="718541" cy="407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68803-421A-4A41-9C20-715CB3D82319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7967A-A203-4D4B-9E8C-1910BBD89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16F4-4FE6-4F9A-A727-4A19F122F32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267200"/>
            <a:ext cx="5867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Tankuin Bold Big5" pitchFamily="49" charset="-120"/>
                <a:ea typeface="AR Tankuin Bold Big5" pitchFamily="49" charset="-120"/>
              </a:rPr>
              <a:t>阿爸父</a:t>
            </a:r>
            <a:endParaRPr lang="en-US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Tankuin Bold Big5" pitchFamily="49" charset="-120"/>
              <a:ea typeface="AR Tankuin Bold Big5" pitchFamily="49" charset="-120"/>
            </a:endParaRPr>
          </a:p>
        </p:txBody>
      </p:sp>
      <p:pic>
        <p:nvPicPr>
          <p:cNvPr id="13314" name="Picture 2" descr="http://static1.squarespace.com/static/54652303e4b0a823b0e29734/t/548fccd3e4b08b3cff03416e/1418710227189/AbbaFa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6096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.share.photo.xuite.net/ryoma6666/176bc09/11381482/533321503_m.jpg"/>
          <p:cNvPicPr>
            <a:picLocks noChangeAspect="1" noChangeArrowheads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028" name="Picture 4" descr="http://i.epochtimes.com/assets/uploads/2014/08/1408071138582378.jpg"/>
          <p:cNvPicPr>
            <a:picLocks noChangeAspect="1" noChangeArrowheads="1"/>
          </p:cNvPicPr>
          <p:nvPr/>
        </p:nvPicPr>
        <p:blipFill>
          <a:blip r:embed="rId3" cstate="print"/>
          <a:srcRect l="35961" r="21902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s-na.ssl-images-amazon.com/images/I/51waEK3XA7L._SX322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4114800" cy="633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://www.christianfamily.com/images/author/000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971800"/>
            <a:ext cx="2209800" cy="272542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638800" y="5791200"/>
            <a:ext cx="3376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Begum </a:t>
            </a:r>
            <a:r>
              <a:rPr lang="en-US" sz="2800" b="1" i="1" dirty="0" err="1" smtClean="0"/>
              <a:t>Bilquis</a:t>
            </a:r>
            <a:r>
              <a:rPr lang="en-US" sz="2800" b="1" i="1" dirty="0" smtClean="0"/>
              <a:t> Sheikh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62000" y="457200"/>
            <a:ext cx="71628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dirty="0" smtClean="0">
                <a:solidFill>
                  <a:schemeClr val="bg1"/>
                </a:solidFill>
                <a:latin typeface="AR Yenti Heavy Big5" pitchFamily="49" charset="-120"/>
                <a:ea typeface="AR Yenti Heavy Big5" pitchFamily="49" charset="-120"/>
              </a:rPr>
              <a:t>一</a:t>
            </a:r>
            <a:r>
              <a:rPr lang="zh-TW" altLang="en-US" sz="4800" dirty="0" smtClean="0">
                <a:solidFill>
                  <a:schemeClr val="bg1"/>
                </a:solidFill>
                <a:latin typeface="AR Yenti Heavy Big5" pitchFamily="49" charset="-120"/>
                <a:ea typeface="AR Yenti Heavy Big5" pitchFamily="49" charset="-120"/>
              </a:rPr>
              <a:t>、</a:t>
            </a:r>
            <a:r>
              <a:rPr lang="zh-TW" altLang="en-US" sz="4800" dirty="0" smtClean="0">
                <a:latin typeface="AR Yenti Heavy Big5" pitchFamily="49" charset="-120"/>
                <a:ea typeface="AR Yenti Heavy Big5" pitchFamily="49" charset="-120"/>
              </a:rPr>
              <a:t>叫阿爸是</a:t>
            </a:r>
            <a:r>
              <a:rPr lang="zh-TW" altLang="en-US" sz="4800" dirty="0" smtClean="0">
                <a:latin typeface="AR Yenti Heavy Big5" pitchFamily="49" charset="-120"/>
                <a:ea typeface="AR Yenti Heavy Big5" pitchFamily="49" charset="-120"/>
              </a:rPr>
              <a:t>兒女的特</a:t>
            </a:r>
            <a:r>
              <a:rPr lang="zh-TW" altLang="en-US" sz="4800" dirty="0" smtClean="0">
                <a:latin typeface="AR Yenti Heavy Big5" pitchFamily="49" charset="-120"/>
                <a:ea typeface="AR Yenti Heavy Big5" pitchFamily="49" charset="-120"/>
              </a:rPr>
              <a:t>權</a:t>
            </a:r>
            <a:endParaRPr lang="zh-TW" altLang="en-US" sz="4800" dirty="0" smtClean="0">
              <a:solidFill>
                <a:schemeClr val="bg1"/>
              </a:solidFill>
              <a:latin typeface="AR Yenti Heavy Big5" pitchFamily="49" charset="-120"/>
              <a:ea typeface="AR Yenti Heavy Big5" pitchFamily="49" charset="-120"/>
            </a:endParaRPr>
          </a:p>
        </p:txBody>
      </p:sp>
      <p:sp>
        <p:nvSpPr>
          <p:cNvPr id="32771" name="AutoShape 3" descr="Image result for breakf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1828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9D709D-C41C-4247-AF4E-B91703B33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B29D709D-C41C-4247-AF4E-B91703B33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906933-43B2-4502-80F0-BEAB66276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14906933-43B2-4502-80F0-BEAB66276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1ED513-92F4-489B-8D37-7D91B6F43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D1ED513-92F4-489B-8D37-7D91B6F43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E2B15B-32E5-46C8-BDF1-FF6701DDC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D4E2B15B-32E5-46C8-BDF1-FF6701DDC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049520-9DF7-43CF-B00C-07F6D4C99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9B049520-9DF7-43CF-B00C-07F6D4C99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46A9D3-CD5B-4340-ADF8-85BCF1823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graphicEl>
                                              <a:dgm id="{3046A9D3-CD5B-4340-ADF8-85BCF1823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highwidhim.files.wordpress.com/2010/04/light_over_cross_2.jpg"/>
          <p:cNvPicPr>
            <a:picLocks noChangeAspect="1" noChangeArrowheads="1"/>
          </p:cNvPicPr>
          <p:nvPr/>
        </p:nvPicPr>
        <p:blipFill>
          <a:blip r:embed="rId2" cstate="print"/>
          <a:srcRect l="8333" t="1618" r="1027"/>
          <a:stretch>
            <a:fillRect/>
          </a:stretch>
        </p:blipFill>
        <p:spPr bwMode="auto">
          <a:xfrm>
            <a:off x="0" y="1295400"/>
            <a:ext cx="6248400" cy="453831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04800"/>
            <a:ext cx="777240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dirty="0" smtClean="0">
                <a:latin typeface="AR Yenti Heavy Big5" pitchFamily="49" charset="-120"/>
                <a:ea typeface="AR Yenti Heavy Big5" pitchFamily="49" charset="-120"/>
              </a:rPr>
              <a:t>二、唯</a:t>
            </a:r>
            <a:r>
              <a:rPr lang="zh-TW" altLang="en-US" sz="4400" dirty="0" smtClean="0">
                <a:latin typeface="AR Yenti Heavy Big5" pitchFamily="49" charset="-120"/>
                <a:ea typeface="AR Yenti Heavy Big5" pitchFamily="49" charset="-120"/>
              </a:rPr>
              <a:t>一例</a:t>
            </a:r>
            <a:r>
              <a:rPr lang="zh-TW" altLang="en-US" sz="4400" dirty="0" smtClean="0">
                <a:latin typeface="AR Yenti Heavy Big5" pitchFamily="49" charset="-120"/>
                <a:ea typeface="AR Yenti Heavy Big5" pitchFamily="49" charset="-120"/>
              </a:rPr>
              <a:t>外</a:t>
            </a:r>
            <a:r>
              <a:rPr lang="en-US" altLang="en-US" sz="4400" dirty="0" smtClean="0">
                <a:latin typeface="AR Yenti Heavy Big5" pitchFamily="49" charset="-120"/>
                <a:ea typeface="AR Yenti Heavy Big5" pitchFamily="49" charset="-120"/>
              </a:rPr>
              <a:t>—</a:t>
            </a:r>
            <a:r>
              <a:rPr lang="zh-TW" altLang="en-US" sz="4400" dirty="0" smtClean="0">
                <a:latin typeface="AR Yenti Heavy Big5" pitchFamily="49" charset="-120"/>
                <a:ea typeface="AR Yenti Heavy Big5" pitchFamily="49" charset="-120"/>
              </a:rPr>
              <a:t>十架</a:t>
            </a:r>
            <a:r>
              <a:rPr lang="zh-TW" altLang="en-US" sz="4400" dirty="0" smtClean="0">
                <a:latin typeface="AR Yenti Heavy Big5" pitchFamily="49" charset="-120"/>
                <a:ea typeface="AR Yenti Heavy Big5" pitchFamily="49" charset="-120"/>
              </a:rPr>
              <a:t>上的禱告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828800"/>
            <a:ext cx="434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</a:rPr>
              <a:t>「我的神！我的神！為什麼離棄我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﹖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」（太</a:t>
            </a:r>
            <a:r>
              <a:rPr lang="en-US" sz="3600" b="1" dirty="0" smtClean="0">
                <a:solidFill>
                  <a:schemeClr val="bg1"/>
                </a:solidFill>
              </a:rPr>
              <a:t>27:46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）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800600"/>
            <a:ext cx="77724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他本有神的形象，不以自己與神同等為強奪的，反倒虛己，取了奴僕的形象，成為人的樣式；既有人的樣子，就自己卑微，存心順服以至於死，且死在十字架上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。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腓立比書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2:6-8)</a:t>
            </a:r>
            <a:endParaRPr lang="en-US" altLang="en-US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228600"/>
            <a:ext cx="695575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lt1"/>
                </a:solidFill>
                <a:latin typeface="AR Yenti Heavy Big5" pitchFamily="49" charset="-120"/>
                <a:ea typeface="AR Yenti Heavy Big5" pitchFamily="49" charset="-120"/>
              </a:rPr>
              <a:t>三、從奴隸變為天父的兒女</a:t>
            </a:r>
            <a:endParaRPr lang="en-US" altLang="en-US" sz="4400" dirty="0" smtClean="0">
              <a:solidFill>
                <a:schemeClr val="lt1"/>
              </a:solidFill>
              <a:latin typeface="AR Yenti Heavy Big5" pitchFamily="49" charset="-120"/>
              <a:ea typeface="AR Yenti Heavy Big5" pitchFamily="49" charset="-120"/>
            </a:endParaRPr>
          </a:p>
        </p:txBody>
      </p:sp>
      <p:pic>
        <p:nvPicPr>
          <p:cNvPr id="5122" name="Picture 2" descr="http://wantexpeditions.com/pic/Akos.Hivekovics.Wildlife.And.Nature.Travel.com.Trip.292.25.jpg"/>
          <p:cNvPicPr>
            <a:picLocks noChangeAspect="1" noChangeArrowheads="1"/>
          </p:cNvPicPr>
          <p:nvPr/>
        </p:nvPicPr>
        <p:blipFill>
          <a:blip r:embed="rId2" cstate="print"/>
          <a:srcRect t="6250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avidmeverden.com/images/elmin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oderickphillips.com/wp-content/uploads/2014/01/1-DSC_0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4597003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304800"/>
            <a:ext cx="34782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smtClean="0"/>
              <a:t>Door of no return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28600" y="1225689"/>
            <a:ext cx="373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</a:rPr>
              <a:t>你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們所受的，仍舊害怕，所受的，乃是兒子的心，因此我們呼叫「阿爸！父！」聖靈與我們的心，不是奴僕的心，同證我們是神的兒女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。</a:t>
            </a:r>
            <a:endParaRPr lang="en-US" altLang="zh-TW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         (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羅</a:t>
            </a:r>
            <a:r>
              <a:rPr lang="en-US" sz="3600" b="1" dirty="0" smtClean="0">
                <a:solidFill>
                  <a:schemeClr val="bg1"/>
                </a:solidFill>
              </a:rPr>
              <a:t>8:15-16)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static1.squarespace.com/static/552beafbe4b0f5818ce21d16/t/57065cc0a3360c9af862d546/1460034765551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5083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251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13</cp:revision>
  <dcterms:created xsi:type="dcterms:W3CDTF">2016-05-08T03:49:40Z</dcterms:created>
  <dcterms:modified xsi:type="dcterms:W3CDTF">2016-06-19T10:16:37Z</dcterms:modified>
</cp:coreProperties>
</file>