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77" r:id="rId3"/>
    <p:sldId id="282" r:id="rId4"/>
    <p:sldId id="273" r:id="rId5"/>
    <p:sldId id="272" r:id="rId6"/>
    <p:sldId id="263" r:id="rId7"/>
    <p:sldId id="283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250E0D"/>
    <a:srgbClr val="3815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68E2F-A727-45F5-9A2F-372C2D8A2B7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2A4665E-E45B-4196-A878-0F58FAE497D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zh-TW" altLang="en-US" sz="5400" dirty="0" smtClean="0">
              <a:latin typeface="AR Leisu Medium Big5" pitchFamily="49" charset="-120"/>
              <a:ea typeface="AR Leisu Medium Big5" pitchFamily="49" charset="-120"/>
            </a:rPr>
            <a:t>為何（啥事，</a:t>
          </a:r>
          <a:r>
            <a:rPr lang="en-US" altLang="zh-TW" sz="5400" dirty="0" smtClean="0">
              <a:latin typeface="AR Leisu Medium Big5" pitchFamily="49" charset="-120"/>
              <a:ea typeface="AR Leisu Medium Big5" pitchFamily="49" charset="-120"/>
            </a:rPr>
            <a:t>WHY</a:t>
          </a:r>
          <a:r>
            <a:rPr lang="zh-TW" altLang="en-US" sz="5400" dirty="0" smtClean="0">
              <a:latin typeface="AR Leisu Medium Big5" pitchFamily="49" charset="-120"/>
              <a:ea typeface="AR Leisu Medium Big5" pitchFamily="49" charset="-120"/>
            </a:rPr>
            <a:t>）</a:t>
          </a:r>
          <a:endParaRPr lang="en-US" sz="5400" dirty="0">
            <a:latin typeface="AR Leisu Medium Big5" pitchFamily="49" charset="-120"/>
            <a:ea typeface="AR Leisu Medium Big5" pitchFamily="49" charset="-120"/>
          </a:endParaRPr>
        </a:p>
      </dgm:t>
    </dgm:pt>
    <dgm:pt modelId="{A37076E2-47FC-4E6A-B479-459CD147F240}" type="parTrans" cxnId="{7E267CD2-D8D0-46CB-A2A0-AA8A797465CF}">
      <dgm:prSet/>
      <dgm:spPr/>
      <dgm:t>
        <a:bodyPr/>
        <a:lstStyle/>
        <a:p>
          <a:endParaRPr lang="en-US" sz="5400">
            <a:latin typeface="AR Leisu Medium Big5" pitchFamily="49" charset="-120"/>
            <a:ea typeface="AR Leisu Medium Big5" pitchFamily="49" charset="-120"/>
          </a:endParaRPr>
        </a:p>
      </dgm:t>
    </dgm:pt>
    <dgm:pt modelId="{CF28DD73-48E9-46FF-8189-EF42F1DF8793}" type="sibTrans" cxnId="{7E267CD2-D8D0-46CB-A2A0-AA8A797465CF}">
      <dgm:prSet/>
      <dgm:spPr/>
      <dgm:t>
        <a:bodyPr/>
        <a:lstStyle/>
        <a:p>
          <a:endParaRPr lang="en-US" sz="5400">
            <a:latin typeface="AR Leisu Medium Big5" pitchFamily="49" charset="-120"/>
            <a:ea typeface="AR Leisu Medium Big5" pitchFamily="49" charset="-120"/>
          </a:endParaRPr>
        </a:p>
      </dgm:t>
    </dgm:pt>
    <dgm:pt modelId="{0A8727D0-F5EC-457F-9AB8-38A461D07185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zh-TW" sz="5400" dirty="0" smtClean="0">
              <a:latin typeface="AR Leisu Medium Big5" pitchFamily="49" charset="-120"/>
              <a:ea typeface="AR Leisu Medium Big5" pitchFamily="49" charset="-120"/>
            </a:rPr>
            <a:t>憂悶、煩躁、悲傷、哀痛、眼淚</a:t>
          </a:r>
          <a:endParaRPr lang="en-US" sz="5400" dirty="0">
            <a:latin typeface="AR Leisu Medium Big5" pitchFamily="49" charset="-120"/>
            <a:ea typeface="AR Leisu Medium Big5" pitchFamily="49" charset="-120"/>
          </a:endParaRPr>
        </a:p>
      </dgm:t>
    </dgm:pt>
    <dgm:pt modelId="{B4CBC4A5-B914-4AE2-8AA0-18F83985F9C9}" type="parTrans" cxnId="{8E831414-40CE-4381-9F40-4E89689618E8}">
      <dgm:prSet/>
      <dgm:spPr/>
      <dgm:t>
        <a:bodyPr/>
        <a:lstStyle/>
        <a:p>
          <a:endParaRPr lang="en-US" sz="5400">
            <a:latin typeface="AR Leisu Medium Big5" pitchFamily="49" charset="-120"/>
            <a:ea typeface="AR Leisu Medium Big5" pitchFamily="49" charset="-120"/>
          </a:endParaRPr>
        </a:p>
      </dgm:t>
    </dgm:pt>
    <dgm:pt modelId="{4C0EA4A0-3B92-42D5-8DA5-17222ED1D47C}" type="sibTrans" cxnId="{8E831414-40CE-4381-9F40-4E89689618E8}">
      <dgm:prSet/>
      <dgm:spPr/>
      <dgm:t>
        <a:bodyPr/>
        <a:lstStyle/>
        <a:p>
          <a:endParaRPr lang="en-US" sz="5400">
            <a:latin typeface="AR Leisu Medium Big5" pitchFamily="49" charset="-120"/>
            <a:ea typeface="AR Leisu Medium Big5" pitchFamily="49" charset="-120"/>
          </a:endParaRPr>
        </a:p>
      </dgm:t>
    </dgm:pt>
    <dgm:pt modelId="{DF6DEC14-B0F6-4174-A3F2-61F42A7A5484}" type="pres">
      <dgm:prSet presAssocID="{44C68E2F-A727-45F5-9A2F-372C2D8A2B7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D1695D-E4D1-43F1-B31E-31F93A23225A}" type="pres">
      <dgm:prSet presAssocID="{E2A4665E-E45B-4196-A878-0F58FAE497D2}" presName="parentLin" presStyleCnt="0"/>
      <dgm:spPr/>
    </dgm:pt>
    <dgm:pt modelId="{4AE89780-D5C1-4647-AAA7-A010899CB9D9}" type="pres">
      <dgm:prSet presAssocID="{E2A4665E-E45B-4196-A878-0F58FAE497D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7B8A9023-CD53-4E33-8BE0-B24A729D4794}" type="pres">
      <dgm:prSet presAssocID="{E2A4665E-E45B-4196-A878-0F58FAE497D2}" presName="parentText" presStyleLbl="node1" presStyleIdx="0" presStyleCnt="2" custScaleX="128571" custScaleY="2478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FDBDFE-2A7D-4585-9A12-FB7409CE8306}" type="pres">
      <dgm:prSet presAssocID="{E2A4665E-E45B-4196-A878-0F58FAE497D2}" presName="negativeSpace" presStyleCnt="0"/>
      <dgm:spPr/>
    </dgm:pt>
    <dgm:pt modelId="{A07C411B-8041-4851-BF04-4A26D33EA079}" type="pres">
      <dgm:prSet presAssocID="{E2A4665E-E45B-4196-A878-0F58FAE497D2}" presName="childText" presStyleLbl="conFgAcc1" presStyleIdx="0" presStyleCnt="2">
        <dgm:presLayoutVars>
          <dgm:bulletEnabled val="1"/>
        </dgm:presLayoutVars>
      </dgm:prSet>
      <dgm:spPr/>
    </dgm:pt>
    <dgm:pt modelId="{EB6CEF9C-11DA-4AD9-81F9-1477E82FF603}" type="pres">
      <dgm:prSet presAssocID="{CF28DD73-48E9-46FF-8189-EF42F1DF8793}" presName="spaceBetweenRectangles" presStyleCnt="0"/>
      <dgm:spPr/>
    </dgm:pt>
    <dgm:pt modelId="{C94F4207-F986-400C-A294-C22B4824CB40}" type="pres">
      <dgm:prSet presAssocID="{0A8727D0-F5EC-457F-9AB8-38A461D07185}" presName="parentLin" presStyleCnt="0"/>
      <dgm:spPr/>
    </dgm:pt>
    <dgm:pt modelId="{B3FBDA3D-0982-481C-9268-16706CA7A16E}" type="pres">
      <dgm:prSet presAssocID="{0A8727D0-F5EC-457F-9AB8-38A461D07185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25E3062F-D83B-470C-8BA2-B9F73ED4C4A7}" type="pres">
      <dgm:prSet presAssocID="{0A8727D0-F5EC-457F-9AB8-38A461D07185}" presName="parentText" presStyleLbl="node1" presStyleIdx="1" presStyleCnt="2" custScaleX="128571" custScaleY="2478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5FEC73-1E62-4BF8-80D6-EABA16B0F420}" type="pres">
      <dgm:prSet presAssocID="{0A8727D0-F5EC-457F-9AB8-38A461D07185}" presName="negativeSpace" presStyleCnt="0"/>
      <dgm:spPr/>
    </dgm:pt>
    <dgm:pt modelId="{3289E911-1318-42E8-A54C-D795372E5742}" type="pres">
      <dgm:prSet presAssocID="{0A8727D0-F5EC-457F-9AB8-38A461D0718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7E267CD2-D8D0-46CB-A2A0-AA8A797465CF}" srcId="{44C68E2F-A727-45F5-9A2F-372C2D8A2B7B}" destId="{E2A4665E-E45B-4196-A878-0F58FAE497D2}" srcOrd="0" destOrd="0" parTransId="{A37076E2-47FC-4E6A-B479-459CD147F240}" sibTransId="{CF28DD73-48E9-46FF-8189-EF42F1DF8793}"/>
    <dgm:cxn modelId="{8A4D85D7-8CF0-4E78-8516-59E42140078C}" type="presOf" srcId="{0A8727D0-F5EC-457F-9AB8-38A461D07185}" destId="{25E3062F-D83B-470C-8BA2-B9F73ED4C4A7}" srcOrd="1" destOrd="0" presId="urn:microsoft.com/office/officeart/2005/8/layout/list1"/>
    <dgm:cxn modelId="{8E831414-40CE-4381-9F40-4E89689618E8}" srcId="{44C68E2F-A727-45F5-9A2F-372C2D8A2B7B}" destId="{0A8727D0-F5EC-457F-9AB8-38A461D07185}" srcOrd="1" destOrd="0" parTransId="{B4CBC4A5-B914-4AE2-8AA0-18F83985F9C9}" sibTransId="{4C0EA4A0-3B92-42D5-8DA5-17222ED1D47C}"/>
    <dgm:cxn modelId="{DDC50BF2-E3F3-41E5-9BFC-9192E6CCB94C}" type="presOf" srcId="{44C68E2F-A727-45F5-9A2F-372C2D8A2B7B}" destId="{DF6DEC14-B0F6-4174-A3F2-61F42A7A5484}" srcOrd="0" destOrd="0" presId="urn:microsoft.com/office/officeart/2005/8/layout/list1"/>
    <dgm:cxn modelId="{809445A2-C120-4651-85CE-2D762208CD70}" type="presOf" srcId="{E2A4665E-E45B-4196-A878-0F58FAE497D2}" destId="{4AE89780-D5C1-4647-AAA7-A010899CB9D9}" srcOrd="0" destOrd="0" presId="urn:microsoft.com/office/officeart/2005/8/layout/list1"/>
    <dgm:cxn modelId="{0BA6E802-2575-4EB4-9ED6-9E8C97A57EE0}" type="presOf" srcId="{0A8727D0-F5EC-457F-9AB8-38A461D07185}" destId="{B3FBDA3D-0982-481C-9268-16706CA7A16E}" srcOrd="0" destOrd="0" presId="urn:microsoft.com/office/officeart/2005/8/layout/list1"/>
    <dgm:cxn modelId="{718ECEBC-750E-479A-8545-2E4C0307DFFD}" type="presOf" srcId="{E2A4665E-E45B-4196-A878-0F58FAE497D2}" destId="{7B8A9023-CD53-4E33-8BE0-B24A729D4794}" srcOrd="1" destOrd="0" presId="urn:microsoft.com/office/officeart/2005/8/layout/list1"/>
    <dgm:cxn modelId="{6DF3FCC9-B0CB-4BFC-B51F-0CC770E35DB1}" type="presParOf" srcId="{DF6DEC14-B0F6-4174-A3F2-61F42A7A5484}" destId="{99D1695D-E4D1-43F1-B31E-31F93A23225A}" srcOrd="0" destOrd="0" presId="urn:microsoft.com/office/officeart/2005/8/layout/list1"/>
    <dgm:cxn modelId="{201DEE76-790D-4F55-96D3-448AC4F9DEA0}" type="presParOf" srcId="{99D1695D-E4D1-43F1-B31E-31F93A23225A}" destId="{4AE89780-D5C1-4647-AAA7-A010899CB9D9}" srcOrd="0" destOrd="0" presId="urn:microsoft.com/office/officeart/2005/8/layout/list1"/>
    <dgm:cxn modelId="{E1A3F31E-2D1D-482A-BFAC-B57EA3AE8092}" type="presParOf" srcId="{99D1695D-E4D1-43F1-B31E-31F93A23225A}" destId="{7B8A9023-CD53-4E33-8BE0-B24A729D4794}" srcOrd="1" destOrd="0" presId="urn:microsoft.com/office/officeart/2005/8/layout/list1"/>
    <dgm:cxn modelId="{EDDFDA89-E59F-4728-839F-3D3B852F8170}" type="presParOf" srcId="{DF6DEC14-B0F6-4174-A3F2-61F42A7A5484}" destId="{87FDBDFE-2A7D-4585-9A12-FB7409CE8306}" srcOrd="1" destOrd="0" presId="urn:microsoft.com/office/officeart/2005/8/layout/list1"/>
    <dgm:cxn modelId="{6C432CB8-3A09-4DD9-8AFD-3B7473ED87C4}" type="presParOf" srcId="{DF6DEC14-B0F6-4174-A3F2-61F42A7A5484}" destId="{A07C411B-8041-4851-BF04-4A26D33EA079}" srcOrd="2" destOrd="0" presId="urn:microsoft.com/office/officeart/2005/8/layout/list1"/>
    <dgm:cxn modelId="{BA136F18-2A78-4A31-AF97-41137D833D26}" type="presParOf" srcId="{DF6DEC14-B0F6-4174-A3F2-61F42A7A5484}" destId="{EB6CEF9C-11DA-4AD9-81F9-1477E82FF603}" srcOrd="3" destOrd="0" presId="urn:microsoft.com/office/officeart/2005/8/layout/list1"/>
    <dgm:cxn modelId="{5EE2FFB7-6E50-4F8B-97A5-07334AF33E39}" type="presParOf" srcId="{DF6DEC14-B0F6-4174-A3F2-61F42A7A5484}" destId="{C94F4207-F986-400C-A294-C22B4824CB40}" srcOrd="4" destOrd="0" presId="urn:microsoft.com/office/officeart/2005/8/layout/list1"/>
    <dgm:cxn modelId="{F1D33677-8E4A-41A9-9D4A-C9A2C5D1FCAE}" type="presParOf" srcId="{C94F4207-F986-400C-A294-C22B4824CB40}" destId="{B3FBDA3D-0982-481C-9268-16706CA7A16E}" srcOrd="0" destOrd="0" presId="urn:microsoft.com/office/officeart/2005/8/layout/list1"/>
    <dgm:cxn modelId="{C4CDA539-74DE-4CF1-A17F-90089CAD802F}" type="presParOf" srcId="{C94F4207-F986-400C-A294-C22B4824CB40}" destId="{25E3062F-D83B-470C-8BA2-B9F73ED4C4A7}" srcOrd="1" destOrd="0" presId="urn:microsoft.com/office/officeart/2005/8/layout/list1"/>
    <dgm:cxn modelId="{682E54C1-2ED3-47DF-AA6A-76031C35DF67}" type="presParOf" srcId="{DF6DEC14-B0F6-4174-A3F2-61F42A7A5484}" destId="{5D5FEC73-1E62-4BF8-80D6-EABA16B0F420}" srcOrd="5" destOrd="0" presId="urn:microsoft.com/office/officeart/2005/8/layout/list1"/>
    <dgm:cxn modelId="{5E005C02-5922-4F30-9F0B-50D5A04610A4}" type="presParOf" srcId="{DF6DEC14-B0F6-4174-A3F2-61F42A7A5484}" destId="{3289E911-1318-42E8-A54C-D795372E574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A121B0-FC97-4927-887B-8E82490FB8B7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6FED19A-2CDB-4C3C-976A-6D006A998BA9}">
      <dgm:prSet phldrT="[Text]" phldr="1" custT="1"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C593F7B6-98CC-4E94-A0F7-31C9D464FFC9}" type="parTrans" cxnId="{666BEDB6-E5F5-4B6C-861A-C7F138CBC21E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B3615352-A3BF-4B37-9E4A-EC010F824C75}" type="sibTrans" cxnId="{666BEDB6-E5F5-4B6C-861A-C7F138CBC21E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62BE4025-FD35-4476-A783-0AE5CDCC81A6}">
      <dgm:prSet phldrT="[Text]" custT="1"/>
      <dgm:spPr/>
      <dgm:t>
        <a:bodyPr/>
        <a:lstStyle/>
        <a:p>
          <a:r>
            <a:rPr lang="zh-TW" sz="3600" dirty="0" smtClean="0">
              <a:solidFill>
                <a:srgbClr val="0070C0"/>
              </a:solidFill>
              <a:latin typeface="AR Yenti Bold Big5" pitchFamily="49" charset="-120"/>
              <a:ea typeface="AR Yenti Bold Big5" pitchFamily="49" charset="-120"/>
            </a:rPr>
            <a:t>覺察自己情緒起伏，操練與自己對話</a:t>
          </a:r>
          <a:endParaRPr lang="en-US" sz="3600" dirty="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E682DACE-26EA-435B-8C09-47AC947A15D4}" type="parTrans" cxnId="{78BD2A21-952F-490D-B9C0-276AC1DF933A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391F0AAB-0113-4E02-91FF-80B4F65D6A06}" type="sibTrans" cxnId="{78BD2A21-952F-490D-B9C0-276AC1DF933A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68E905FF-85DE-4DB5-B9E9-D2893B7CBD82}">
      <dgm:prSet phldrT="[Text]" phldr="1" custT="1"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2CB3382D-E5E1-4845-8B85-58EEE0FA6933}" type="parTrans" cxnId="{FC0DC1D6-FB2E-47EE-92A4-9C868BB56065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54CD6431-050A-4EBC-B972-BF5974B8590B}" type="sibTrans" cxnId="{FC0DC1D6-FB2E-47EE-92A4-9C868BB56065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04511182-CA7D-445A-931F-E116009B8A17}">
      <dgm:prSet phldrT="[Text]" custT="1"/>
      <dgm:spPr/>
      <dgm:t>
        <a:bodyPr/>
        <a:lstStyle/>
        <a:p>
          <a:r>
            <a:rPr lang="zh-TW" sz="36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暫停一下、轉換焦點</a:t>
          </a:r>
          <a:endParaRPr lang="en-US" sz="2800" dirty="0">
            <a:solidFill>
              <a:schemeClr val="accent3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3DC796BF-FA57-42C6-AF43-B4681CBE3D3D}" type="parTrans" cxnId="{7E75C237-B3DB-4EFA-BC5F-964976044EFB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F7B04E8D-013D-4401-97A1-F379C7AFC22F}" type="sibTrans" cxnId="{7E75C237-B3DB-4EFA-BC5F-964976044EFB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8B6199C6-F5FF-486B-9D6C-BD388B3429DA}">
      <dgm:prSet phldrT="[Text]" phldr="1" custT="1"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CFD13CE4-728E-406A-B9F3-5A2E86CB60CE}" type="parTrans" cxnId="{B338CBD5-126A-4F89-B67F-10CEFD94BC4C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0ABE2C9C-F240-4299-9C24-91A29DF7D1BC}" type="sibTrans" cxnId="{B338CBD5-126A-4F89-B67F-10CEFD94BC4C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18812389-8E45-4D52-8186-9CBD0FEE47B9}">
      <dgm:prSet phldrT="[Text]" custT="1"/>
      <dgm:spPr/>
      <dgm:t>
        <a:bodyPr/>
        <a:lstStyle/>
        <a:p>
          <a:r>
            <a:rPr lang="zh-TW" sz="3600" dirty="0" smtClean="0">
              <a:solidFill>
                <a:schemeClr val="accent6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萬事都互相效力，從困境中找尋出路</a:t>
          </a:r>
          <a:endParaRPr lang="en-US" sz="3600" dirty="0">
            <a:solidFill>
              <a:schemeClr val="accent6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A27B9689-E82C-4579-8C9A-890B73DDF66D}" type="parTrans" cxnId="{8393A4BD-4ACA-4A7A-8F52-6A556847A9EC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EA4EB155-D345-4999-A0CB-3146596FCD8D}" type="sibTrans" cxnId="{8393A4BD-4ACA-4A7A-8F52-6A556847A9EC}">
      <dgm:prSet/>
      <dgm:spPr/>
      <dgm:t>
        <a:bodyPr/>
        <a:lstStyle/>
        <a:p>
          <a:endParaRPr lang="en-US" sz="36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82F2CA76-F159-4FF2-AD1C-EDC6669C55A5}">
      <dgm:prSet phldrT="[Text]" custT="1"/>
      <dgm:spPr/>
      <dgm:t>
        <a:bodyPr/>
        <a:lstStyle/>
        <a:p>
          <a:r>
            <a:rPr lang="en-US" altLang="zh-TW" sz="28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(</a:t>
          </a:r>
          <a:r>
            <a:rPr lang="zh-TW" sz="28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神啊！我的神！永生神！賜我生命的神！神我的磐石！最喜樂的神！</a:t>
          </a:r>
          <a:r>
            <a:rPr lang="en-US" altLang="zh-TW" sz="28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)</a:t>
          </a:r>
          <a:endParaRPr lang="en-US" sz="2800" dirty="0">
            <a:solidFill>
              <a:schemeClr val="accent3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</dgm:t>
    </dgm:pt>
    <dgm:pt modelId="{734A39B5-31A0-4287-8689-4A86448960AF}" type="parTrans" cxnId="{93977352-D137-4A12-BBE0-C91E1F3D80BC}">
      <dgm:prSet/>
      <dgm:spPr/>
      <dgm:t>
        <a:bodyPr/>
        <a:lstStyle/>
        <a:p>
          <a:endParaRPr lang="en-US"/>
        </a:p>
      </dgm:t>
    </dgm:pt>
    <dgm:pt modelId="{50AF9B17-92F4-4AEB-9EDB-E951F7CFF1F7}" type="sibTrans" cxnId="{93977352-D137-4A12-BBE0-C91E1F3D80BC}">
      <dgm:prSet/>
      <dgm:spPr/>
      <dgm:t>
        <a:bodyPr/>
        <a:lstStyle/>
        <a:p>
          <a:endParaRPr lang="en-US"/>
        </a:p>
      </dgm:t>
    </dgm:pt>
    <dgm:pt modelId="{A3AB8D92-AB83-4314-BD0D-FA825385A618}" type="pres">
      <dgm:prSet presAssocID="{E1A121B0-FC97-4927-887B-8E82490FB8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8418D1-7DB6-4240-A86A-F54A56327CB3}" type="pres">
      <dgm:prSet presAssocID="{76FED19A-2CDB-4C3C-976A-6D006A998BA9}" presName="composite" presStyleCnt="0"/>
      <dgm:spPr/>
    </dgm:pt>
    <dgm:pt modelId="{9958E0F4-BABF-4D0B-8AE7-D66291DFE45C}" type="pres">
      <dgm:prSet presAssocID="{76FED19A-2CDB-4C3C-976A-6D006A998BA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569F3B-5583-454B-A214-EAB150906BDE}" type="pres">
      <dgm:prSet presAssocID="{76FED19A-2CDB-4C3C-976A-6D006A998BA9}" presName="descendantText" presStyleLbl="alignAcc1" presStyleIdx="0" presStyleCnt="3" custScaleY="1562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BDA1906-FB3C-4315-973D-9E7B81CAFF07}" type="pres">
      <dgm:prSet presAssocID="{B3615352-A3BF-4B37-9E4A-EC010F824C75}" presName="sp" presStyleCnt="0"/>
      <dgm:spPr/>
    </dgm:pt>
    <dgm:pt modelId="{21B576A8-D515-4DF4-8329-876CD475F8AF}" type="pres">
      <dgm:prSet presAssocID="{68E905FF-85DE-4DB5-B9E9-D2893B7CBD82}" presName="composite" presStyleCnt="0"/>
      <dgm:spPr/>
    </dgm:pt>
    <dgm:pt modelId="{2510667D-A13C-45A4-808D-49388A1FF6C7}" type="pres">
      <dgm:prSet presAssocID="{68E905FF-85DE-4DB5-B9E9-D2893B7CBD8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277E4-0707-4952-A422-2C736D709950}" type="pres">
      <dgm:prSet presAssocID="{68E905FF-85DE-4DB5-B9E9-D2893B7CBD82}" presName="descendantText" presStyleLbl="alignAcc1" presStyleIdx="1" presStyleCnt="3" custScaleY="1562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8D3E67-C243-43B4-92A2-F11814EAF840}" type="pres">
      <dgm:prSet presAssocID="{54CD6431-050A-4EBC-B972-BF5974B8590B}" presName="sp" presStyleCnt="0"/>
      <dgm:spPr/>
    </dgm:pt>
    <dgm:pt modelId="{ADBEB321-B8F7-4C4D-BF79-6EB5813655F0}" type="pres">
      <dgm:prSet presAssocID="{8B6199C6-F5FF-486B-9D6C-BD388B3429DA}" presName="composite" presStyleCnt="0"/>
      <dgm:spPr/>
    </dgm:pt>
    <dgm:pt modelId="{91A94823-2BE3-4DEA-AEAD-00B274322BF0}" type="pres">
      <dgm:prSet presAssocID="{8B6199C6-F5FF-486B-9D6C-BD388B3429D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F40155-2D71-45A7-B2B3-B84877E9C018}" type="pres">
      <dgm:prSet presAssocID="{8B6199C6-F5FF-486B-9D6C-BD388B3429DA}" presName="descendantText" presStyleLbl="alignAcc1" presStyleIdx="2" presStyleCnt="3" custScaleY="1562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F2FE22-EB8D-4BC0-8E6A-34D1733D7BE3}" type="presOf" srcId="{62BE4025-FD35-4476-A783-0AE5CDCC81A6}" destId="{96569F3B-5583-454B-A214-EAB150906BDE}" srcOrd="0" destOrd="0" presId="urn:microsoft.com/office/officeart/2005/8/layout/chevron2"/>
    <dgm:cxn modelId="{8393A4BD-4ACA-4A7A-8F52-6A556847A9EC}" srcId="{8B6199C6-F5FF-486B-9D6C-BD388B3429DA}" destId="{18812389-8E45-4D52-8186-9CBD0FEE47B9}" srcOrd="0" destOrd="0" parTransId="{A27B9689-E82C-4579-8C9A-890B73DDF66D}" sibTransId="{EA4EB155-D345-4999-A0CB-3146596FCD8D}"/>
    <dgm:cxn modelId="{78BD2A21-952F-490D-B9C0-276AC1DF933A}" srcId="{76FED19A-2CDB-4C3C-976A-6D006A998BA9}" destId="{62BE4025-FD35-4476-A783-0AE5CDCC81A6}" srcOrd="0" destOrd="0" parTransId="{E682DACE-26EA-435B-8C09-47AC947A15D4}" sibTransId="{391F0AAB-0113-4E02-91FF-80B4F65D6A06}"/>
    <dgm:cxn modelId="{9F58CC00-96C2-4DBD-B0E2-614B8652C0EA}" type="presOf" srcId="{8B6199C6-F5FF-486B-9D6C-BD388B3429DA}" destId="{91A94823-2BE3-4DEA-AEAD-00B274322BF0}" srcOrd="0" destOrd="0" presId="urn:microsoft.com/office/officeart/2005/8/layout/chevron2"/>
    <dgm:cxn modelId="{666BEDB6-E5F5-4B6C-861A-C7F138CBC21E}" srcId="{E1A121B0-FC97-4927-887B-8E82490FB8B7}" destId="{76FED19A-2CDB-4C3C-976A-6D006A998BA9}" srcOrd="0" destOrd="0" parTransId="{C593F7B6-98CC-4E94-A0F7-31C9D464FFC9}" sibTransId="{B3615352-A3BF-4B37-9E4A-EC010F824C75}"/>
    <dgm:cxn modelId="{93977352-D137-4A12-BBE0-C91E1F3D80BC}" srcId="{68E905FF-85DE-4DB5-B9E9-D2893B7CBD82}" destId="{82F2CA76-F159-4FF2-AD1C-EDC6669C55A5}" srcOrd="1" destOrd="0" parTransId="{734A39B5-31A0-4287-8689-4A86448960AF}" sibTransId="{50AF9B17-92F4-4AEB-9EDB-E951F7CFF1F7}"/>
    <dgm:cxn modelId="{501ED562-587B-47F5-81F2-D4996A116720}" type="presOf" srcId="{E1A121B0-FC97-4927-887B-8E82490FB8B7}" destId="{A3AB8D92-AB83-4314-BD0D-FA825385A618}" srcOrd="0" destOrd="0" presId="urn:microsoft.com/office/officeart/2005/8/layout/chevron2"/>
    <dgm:cxn modelId="{FF4DF529-92BF-459C-8196-9BAD4DA317A6}" type="presOf" srcId="{68E905FF-85DE-4DB5-B9E9-D2893B7CBD82}" destId="{2510667D-A13C-45A4-808D-49388A1FF6C7}" srcOrd="0" destOrd="0" presId="urn:microsoft.com/office/officeart/2005/8/layout/chevron2"/>
    <dgm:cxn modelId="{FC0DC1D6-FB2E-47EE-92A4-9C868BB56065}" srcId="{E1A121B0-FC97-4927-887B-8E82490FB8B7}" destId="{68E905FF-85DE-4DB5-B9E9-D2893B7CBD82}" srcOrd="1" destOrd="0" parTransId="{2CB3382D-E5E1-4845-8B85-58EEE0FA6933}" sibTransId="{54CD6431-050A-4EBC-B972-BF5974B8590B}"/>
    <dgm:cxn modelId="{59711BF4-AE88-4B0F-8A22-A72C525502C3}" type="presOf" srcId="{04511182-CA7D-445A-931F-E116009B8A17}" destId="{BE8277E4-0707-4952-A422-2C736D709950}" srcOrd="0" destOrd="0" presId="urn:microsoft.com/office/officeart/2005/8/layout/chevron2"/>
    <dgm:cxn modelId="{B338CBD5-126A-4F89-B67F-10CEFD94BC4C}" srcId="{E1A121B0-FC97-4927-887B-8E82490FB8B7}" destId="{8B6199C6-F5FF-486B-9D6C-BD388B3429DA}" srcOrd="2" destOrd="0" parTransId="{CFD13CE4-728E-406A-B9F3-5A2E86CB60CE}" sibTransId="{0ABE2C9C-F240-4299-9C24-91A29DF7D1BC}"/>
    <dgm:cxn modelId="{EA94E1F3-16DF-4979-AC7E-D35AFE694778}" type="presOf" srcId="{18812389-8E45-4D52-8186-9CBD0FEE47B9}" destId="{CDF40155-2D71-45A7-B2B3-B84877E9C018}" srcOrd="0" destOrd="0" presId="urn:microsoft.com/office/officeart/2005/8/layout/chevron2"/>
    <dgm:cxn modelId="{2A8E947F-BA60-4B4F-974F-9E1EE20F8AFB}" type="presOf" srcId="{76FED19A-2CDB-4C3C-976A-6D006A998BA9}" destId="{9958E0F4-BABF-4D0B-8AE7-D66291DFE45C}" srcOrd="0" destOrd="0" presId="urn:microsoft.com/office/officeart/2005/8/layout/chevron2"/>
    <dgm:cxn modelId="{7E75C237-B3DB-4EFA-BC5F-964976044EFB}" srcId="{68E905FF-85DE-4DB5-B9E9-D2893B7CBD82}" destId="{04511182-CA7D-445A-931F-E116009B8A17}" srcOrd="0" destOrd="0" parTransId="{3DC796BF-FA57-42C6-AF43-B4681CBE3D3D}" sibTransId="{F7B04E8D-013D-4401-97A1-F379C7AFC22F}"/>
    <dgm:cxn modelId="{0CE88014-08D1-401C-B744-DDE9E933F29C}" type="presOf" srcId="{82F2CA76-F159-4FF2-AD1C-EDC6669C55A5}" destId="{BE8277E4-0707-4952-A422-2C736D709950}" srcOrd="0" destOrd="1" presId="urn:microsoft.com/office/officeart/2005/8/layout/chevron2"/>
    <dgm:cxn modelId="{D402E864-023A-44AB-89A3-448F1B0A6481}" type="presParOf" srcId="{A3AB8D92-AB83-4314-BD0D-FA825385A618}" destId="{A08418D1-7DB6-4240-A86A-F54A56327CB3}" srcOrd="0" destOrd="0" presId="urn:microsoft.com/office/officeart/2005/8/layout/chevron2"/>
    <dgm:cxn modelId="{8AA58F61-0B34-4778-84D8-CDCE940E245D}" type="presParOf" srcId="{A08418D1-7DB6-4240-A86A-F54A56327CB3}" destId="{9958E0F4-BABF-4D0B-8AE7-D66291DFE45C}" srcOrd="0" destOrd="0" presId="urn:microsoft.com/office/officeart/2005/8/layout/chevron2"/>
    <dgm:cxn modelId="{1579431E-7E4D-4AF7-B8A1-31E89F03FAD3}" type="presParOf" srcId="{A08418D1-7DB6-4240-A86A-F54A56327CB3}" destId="{96569F3B-5583-454B-A214-EAB150906BDE}" srcOrd="1" destOrd="0" presId="urn:microsoft.com/office/officeart/2005/8/layout/chevron2"/>
    <dgm:cxn modelId="{84D7E042-D2BA-4B03-9179-94A099D10C8B}" type="presParOf" srcId="{A3AB8D92-AB83-4314-BD0D-FA825385A618}" destId="{8BDA1906-FB3C-4315-973D-9E7B81CAFF07}" srcOrd="1" destOrd="0" presId="urn:microsoft.com/office/officeart/2005/8/layout/chevron2"/>
    <dgm:cxn modelId="{CA96F4E4-1AE6-4E17-9822-DC4AB435109D}" type="presParOf" srcId="{A3AB8D92-AB83-4314-BD0D-FA825385A618}" destId="{21B576A8-D515-4DF4-8329-876CD475F8AF}" srcOrd="2" destOrd="0" presId="urn:microsoft.com/office/officeart/2005/8/layout/chevron2"/>
    <dgm:cxn modelId="{CA308266-B872-4F2C-95DC-EF29A82C101C}" type="presParOf" srcId="{21B576A8-D515-4DF4-8329-876CD475F8AF}" destId="{2510667D-A13C-45A4-808D-49388A1FF6C7}" srcOrd="0" destOrd="0" presId="urn:microsoft.com/office/officeart/2005/8/layout/chevron2"/>
    <dgm:cxn modelId="{6192599D-69AA-4215-B736-87B983BECB3F}" type="presParOf" srcId="{21B576A8-D515-4DF4-8329-876CD475F8AF}" destId="{BE8277E4-0707-4952-A422-2C736D709950}" srcOrd="1" destOrd="0" presId="urn:microsoft.com/office/officeart/2005/8/layout/chevron2"/>
    <dgm:cxn modelId="{77D52472-34AD-4D1E-A254-8A6B19329FF2}" type="presParOf" srcId="{A3AB8D92-AB83-4314-BD0D-FA825385A618}" destId="{D48D3E67-C243-43B4-92A2-F11814EAF840}" srcOrd="3" destOrd="0" presId="urn:microsoft.com/office/officeart/2005/8/layout/chevron2"/>
    <dgm:cxn modelId="{98DA16A8-AF3A-4EEB-B643-5790346EC2F4}" type="presParOf" srcId="{A3AB8D92-AB83-4314-BD0D-FA825385A618}" destId="{ADBEB321-B8F7-4C4D-BF79-6EB5813655F0}" srcOrd="4" destOrd="0" presId="urn:microsoft.com/office/officeart/2005/8/layout/chevron2"/>
    <dgm:cxn modelId="{24C5DC23-88C7-4AE9-B46C-EC56BD7339D7}" type="presParOf" srcId="{ADBEB321-B8F7-4C4D-BF79-6EB5813655F0}" destId="{91A94823-2BE3-4DEA-AEAD-00B274322BF0}" srcOrd="0" destOrd="0" presId="urn:microsoft.com/office/officeart/2005/8/layout/chevron2"/>
    <dgm:cxn modelId="{49209CC1-2183-4146-83AD-9B852BB2A9E9}" type="presParOf" srcId="{ADBEB321-B8F7-4C4D-BF79-6EB5813655F0}" destId="{CDF40155-2D71-45A7-B2B3-B84877E9C01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7C411B-8041-4851-BF04-4A26D33EA079}">
      <dsp:nvSpPr>
        <dsp:cNvPr id="0" name=""/>
        <dsp:cNvSpPr/>
      </dsp:nvSpPr>
      <dsp:spPr>
        <a:xfrm>
          <a:off x="0" y="1695300"/>
          <a:ext cx="76200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8A9023-CD53-4E33-8BE0-B24A729D4794}">
      <dsp:nvSpPr>
        <dsp:cNvPr id="0" name=""/>
        <dsp:cNvSpPr/>
      </dsp:nvSpPr>
      <dsp:spPr>
        <a:xfrm>
          <a:off x="381000" y="59984"/>
          <a:ext cx="6857977" cy="2048595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400" kern="1200" dirty="0" smtClean="0">
              <a:latin typeface="AR Leisu Medium Big5" pitchFamily="49" charset="-120"/>
              <a:ea typeface="AR Leisu Medium Big5" pitchFamily="49" charset="-120"/>
            </a:rPr>
            <a:t>為何（啥事，</a:t>
          </a:r>
          <a:r>
            <a:rPr lang="en-US" altLang="zh-TW" sz="5400" kern="1200" dirty="0" smtClean="0">
              <a:latin typeface="AR Leisu Medium Big5" pitchFamily="49" charset="-120"/>
              <a:ea typeface="AR Leisu Medium Big5" pitchFamily="49" charset="-120"/>
            </a:rPr>
            <a:t>WHY</a:t>
          </a:r>
          <a:r>
            <a:rPr lang="zh-TW" altLang="en-US" sz="5400" kern="1200" dirty="0" smtClean="0">
              <a:latin typeface="AR Leisu Medium Big5" pitchFamily="49" charset="-120"/>
              <a:ea typeface="AR Leisu Medium Big5" pitchFamily="49" charset="-120"/>
            </a:rPr>
            <a:t>）</a:t>
          </a:r>
          <a:endParaRPr lang="en-US" sz="5400" kern="1200" dirty="0">
            <a:latin typeface="AR Leisu Medium Big5" pitchFamily="49" charset="-120"/>
            <a:ea typeface="AR Leisu Medium Big5" pitchFamily="49" charset="-120"/>
          </a:endParaRPr>
        </a:p>
      </dsp:txBody>
      <dsp:txXfrm>
        <a:off x="481004" y="159988"/>
        <a:ext cx="6657969" cy="1848587"/>
      </dsp:txXfrm>
    </dsp:sp>
    <dsp:sp modelId="{3289E911-1318-42E8-A54C-D795372E5742}">
      <dsp:nvSpPr>
        <dsp:cNvPr id="0" name=""/>
        <dsp:cNvSpPr/>
      </dsp:nvSpPr>
      <dsp:spPr>
        <a:xfrm>
          <a:off x="0" y="4187415"/>
          <a:ext cx="7620000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E3062F-D83B-470C-8BA2-B9F73ED4C4A7}">
      <dsp:nvSpPr>
        <dsp:cNvPr id="0" name=""/>
        <dsp:cNvSpPr/>
      </dsp:nvSpPr>
      <dsp:spPr>
        <a:xfrm>
          <a:off x="381000" y="2552100"/>
          <a:ext cx="6857977" cy="2048595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400" kern="1200" dirty="0" smtClean="0">
              <a:latin typeface="AR Leisu Medium Big5" pitchFamily="49" charset="-120"/>
              <a:ea typeface="AR Leisu Medium Big5" pitchFamily="49" charset="-120"/>
            </a:rPr>
            <a:t>憂悶、煩躁、悲傷、哀痛、眼淚</a:t>
          </a:r>
          <a:endParaRPr lang="en-US" sz="5400" kern="1200" dirty="0">
            <a:latin typeface="AR Leisu Medium Big5" pitchFamily="49" charset="-120"/>
            <a:ea typeface="AR Leisu Medium Big5" pitchFamily="49" charset="-120"/>
          </a:endParaRPr>
        </a:p>
      </dsp:txBody>
      <dsp:txXfrm>
        <a:off x="481004" y="2652104"/>
        <a:ext cx="6657969" cy="18485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8E0F4-BABF-4D0B-8AE7-D66291DFE45C}">
      <dsp:nvSpPr>
        <dsp:cNvPr id="0" name=""/>
        <dsp:cNvSpPr/>
      </dsp:nvSpPr>
      <dsp:spPr>
        <a:xfrm rot="5400000">
          <a:off x="-242873" y="567369"/>
          <a:ext cx="1619155" cy="113340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" y="891199"/>
        <a:ext cx="1133408" cy="485747"/>
      </dsp:txXfrm>
    </dsp:sp>
    <dsp:sp modelId="{96569F3B-5583-454B-A214-EAB150906BDE}">
      <dsp:nvSpPr>
        <dsp:cNvPr id="0" name=""/>
        <dsp:cNvSpPr/>
      </dsp:nvSpPr>
      <dsp:spPr>
        <a:xfrm rot="5400000">
          <a:off x="4087755" y="-2925973"/>
          <a:ext cx="1644696" cy="7553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solidFill>
                <a:srgbClr val="0070C0"/>
              </a:solidFill>
              <a:latin typeface="AR Yenti Bold Big5" pitchFamily="49" charset="-120"/>
              <a:ea typeface="AR Yenti Bold Big5" pitchFamily="49" charset="-120"/>
            </a:rPr>
            <a:t>覺察自己情緒起伏，操練與自己對話</a:t>
          </a:r>
          <a:endParaRPr lang="en-US" sz="3600" kern="1200" dirty="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133408" y="108661"/>
        <a:ext cx="7473104" cy="1484122"/>
      </dsp:txXfrm>
    </dsp:sp>
    <dsp:sp modelId="{2510667D-A13C-45A4-808D-49388A1FF6C7}">
      <dsp:nvSpPr>
        <dsp:cNvPr id="0" name=""/>
        <dsp:cNvSpPr/>
      </dsp:nvSpPr>
      <dsp:spPr>
        <a:xfrm rot="5400000">
          <a:off x="-242873" y="2324557"/>
          <a:ext cx="1619155" cy="1133408"/>
        </a:xfrm>
        <a:prstGeom prst="chevron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" y="2648387"/>
        <a:ext cx="1133408" cy="485747"/>
      </dsp:txXfrm>
    </dsp:sp>
    <dsp:sp modelId="{BE8277E4-0707-4952-A422-2C736D709950}">
      <dsp:nvSpPr>
        <dsp:cNvPr id="0" name=""/>
        <dsp:cNvSpPr/>
      </dsp:nvSpPr>
      <dsp:spPr>
        <a:xfrm rot="5400000">
          <a:off x="4087755" y="-1168786"/>
          <a:ext cx="1644696" cy="7553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暫停一下、轉換焦點</a:t>
          </a:r>
          <a:endParaRPr lang="en-US" sz="2800" kern="1200" dirty="0">
            <a:solidFill>
              <a:schemeClr val="accent3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zh-TW" sz="2800" kern="12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(</a:t>
          </a:r>
          <a:r>
            <a:rPr lang="zh-TW" sz="2800" kern="12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神啊！我的神！永生神！賜我生命的神！神我的磐石！最喜樂的神！</a:t>
          </a:r>
          <a:r>
            <a:rPr lang="en-US" altLang="zh-TW" sz="2800" kern="1200" dirty="0" smtClean="0">
              <a:solidFill>
                <a:schemeClr val="accent3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)</a:t>
          </a:r>
          <a:endParaRPr lang="en-US" sz="2800" kern="1200" dirty="0">
            <a:solidFill>
              <a:schemeClr val="accent3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133408" y="1865848"/>
        <a:ext cx="7473104" cy="1484122"/>
      </dsp:txXfrm>
    </dsp:sp>
    <dsp:sp modelId="{91A94823-2BE3-4DEA-AEAD-00B274322BF0}">
      <dsp:nvSpPr>
        <dsp:cNvPr id="0" name=""/>
        <dsp:cNvSpPr/>
      </dsp:nvSpPr>
      <dsp:spPr>
        <a:xfrm rot="5400000">
          <a:off x="-242873" y="4081744"/>
          <a:ext cx="1619155" cy="1133408"/>
        </a:xfrm>
        <a:prstGeom prst="chevron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>
            <a:solidFill>
              <a:srgbClr val="0070C0"/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" y="4405574"/>
        <a:ext cx="1133408" cy="485747"/>
      </dsp:txXfrm>
    </dsp:sp>
    <dsp:sp modelId="{CDF40155-2D71-45A7-B2B3-B84877E9C018}">
      <dsp:nvSpPr>
        <dsp:cNvPr id="0" name=""/>
        <dsp:cNvSpPr/>
      </dsp:nvSpPr>
      <dsp:spPr>
        <a:xfrm rot="5400000">
          <a:off x="4087755" y="588401"/>
          <a:ext cx="1644696" cy="755339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solidFill>
                <a:schemeClr val="accent6">
                  <a:lumMod val="50000"/>
                </a:schemeClr>
              </a:solidFill>
              <a:latin typeface="AR Yenti Bold Big5" pitchFamily="49" charset="-120"/>
              <a:ea typeface="AR Yenti Bold Big5" pitchFamily="49" charset="-120"/>
            </a:rPr>
            <a:t>萬事都互相效力，從困境中找尋出路</a:t>
          </a:r>
          <a:endParaRPr lang="en-US" sz="3600" kern="1200" dirty="0">
            <a:solidFill>
              <a:schemeClr val="accent6">
                <a:lumMod val="50000"/>
              </a:schemeClr>
            </a:solidFill>
            <a:latin typeface="AR Yenti Bold Big5" pitchFamily="49" charset="-120"/>
            <a:ea typeface="AR Yenti Bold Big5" pitchFamily="49" charset="-120"/>
          </a:endParaRPr>
        </a:p>
      </dsp:txBody>
      <dsp:txXfrm rot="-5400000">
        <a:off x="1133408" y="3623036"/>
        <a:ext cx="7473104" cy="1484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68803-421A-4A41-9C20-715CB3D82319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7967A-A203-4D4B-9E8C-1910BBD89A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76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A16F4-4FE6-4F9A-A727-4A19F122F322}" type="datetimeFigureOut">
              <a:rPr lang="en-US" smtClean="0"/>
              <a:pPr/>
              <a:t>6/26/2016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E6ECD-8877-4F3B-926A-76EEE7725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www.weareteachers.com/images/default-source/blog-images/smiling-baby.jpg?sfvrsn=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685800"/>
            <a:ext cx="4580328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752600" y="3733800"/>
            <a:ext cx="5867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Tankuin Bold Big5" pitchFamily="49" charset="-120"/>
                <a:ea typeface="AR Tankuin Bold Big5" pitchFamily="49" charset="-120"/>
              </a:rPr>
              <a:t>我的心啊</a:t>
            </a:r>
            <a:endParaRPr lang="en-US" altLang="zh-TW" sz="8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Tankuin Bold Big5" pitchFamily="49" charset="-120"/>
              <a:ea typeface="AR Tankuin Bold Big5" pitchFamily="49" charset="-120"/>
            </a:endParaRPr>
          </a:p>
          <a:p>
            <a:pPr algn="ctr"/>
            <a:r>
              <a:rPr lang="zh-TW" altLang="en-US" sz="8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Tankuin Bold Big5" pitchFamily="49" charset="-120"/>
                <a:ea typeface="AR Tankuin Bold Big5" pitchFamily="49" charset="-120"/>
              </a:rPr>
              <a:t>你為何憂悶？</a:t>
            </a:r>
            <a:endParaRPr lang="en-US" sz="8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Tankuin Bold Big5" pitchFamily="49" charset="-120"/>
              <a:ea typeface="AR Tankuin Bold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09600" y="228600"/>
            <a:ext cx="7162800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800" dirty="0" smtClean="0">
                <a:solidFill>
                  <a:schemeClr val="accent3">
                    <a:lumMod val="50000"/>
                  </a:schemeClr>
                </a:solidFill>
                <a:latin typeface="AR Yenti Heavy Big5" pitchFamily="49" charset="-120"/>
                <a:ea typeface="AR Yenti Heavy Big5" pitchFamily="49" charset="-120"/>
              </a:rPr>
              <a:t>一、你的神在那裏？</a:t>
            </a:r>
          </a:p>
        </p:txBody>
      </p:sp>
      <p:sp>
        <p:nvSpPr>
          <p:cNvPr id="32771" name="AutoShape 3" descr="Image result for breakfas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" descr="http://www.luke54.org/images/8128/aaqaq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304800"/>
            <a:ext cx="8001000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AR Leisu Medium Big5" pitchFamily="49" charset="-120"/>
                <a:ea typeface="AR Leisu Medium Big5" pitchFamily="49" charset="-120"/>
              </a:rPr>
              <a:t>哥轄族和可拉族的利未人都起來，用極大的聲音讚美耶和華以色列的神。</a:t>
            </a:r>
            <a:r>
              <a:rPr lang="en-US" altLang="zh-TW" sz="4000" b="1" dirty="0" smtClean="0">
                <a:latin typeface="AR Leisu Medium Big5" pitchFamily="49" charset="-120"/>
                <a:ea typeface="AR Leisu Medium Big5" pitchFamily="49" charset="-120"/>
              </a:rPr>
              <a:t>(</a:t>
            </a:r>
            <a:r>
              <a:rPr lang="zh-TW" altLang="en-US" sz="4000" b="1" dirty="0" smtClean="0">
                <a:latin typeface="AR Leisu Medium Big5" pitchFamily="49" charset="-120"/>
                <a:ea typeface="AR Leisu Medium Big5" pitchFamily="49" charset="-120"/>
              </a:rPr>
              <a:t>歷代志下</a:t>
            </a:r>
            <a:r>
              <a:rPr lang="en-US" altLang="en-US" sz="4000" b="1" dirty="0" smtClean="0">
                <a:latin typeface="AR Leisu Medium Big5" pitchFamily="49" charset="-120"/>
                <a:ea typeface="AR Leisu Medium Big5" pitchFamily="49" charset="-120"/>
              </a:rPr>
              <a:t>20</a:t>
            </a:r>
            <a:r>
              <a:rPr lang="en-US" altLang="zh-TW" sz="4000" b="1" dirty="0" smtClean="0">
                <a:latin typeface="AR Leisu Medium Big5" pitchFamily="49" charset="-120"/>
                <a:ea typeface="AR Leisu Medium Big5" pitchFamily="49" charset="-120"/>
              </a:rPr>
              <a:t>:</a:t>
            </a:r>
            <a:r>
              <a:rPr lang="en-US" altLang="en-US" sz="4000" b="1" dirty="0" smtClean="0">
                <a:latin typeface="AR Leisu Medium Big5" pitchFamily="49" charset="-120"/>
                <a:ea typeface="AR Leisu Medium Big5" pitchFamily="49" charset="-120"/>
              </a:rPr>
              <a:t>9</a:t>
            </a:r>
            <a:r>
              <a:rPr lang="en-US" altLang="zh-TW" sz="4000" b="1" dirty="0" smtClean="0">
                <a:latin typeface="AR Leisu Medium Big5" pitchFamily="49" charset="-120"/>
                <a:ea typeface="AR Leisu Medium Big5" pitchFamily="49" charset="-120"/>
              </a:rPr>
              <a:t>)</a:t>
            </a:r>
            <a:endParaRPr lang="en-US" altLang="en-US" sz="4000" b="1" dirty="0" smtClean="0">
              <a:latin typeface="AR Leisu Medium Big5" pitchFamily="49" charset="-120"/>
              <a:ea typeface="AR Leisu Medium Big5" pitchFamily="49" charset="-12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438400"/>
            <a:ext cx="8001000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000" b="1" dirty="0" smtClean="0">
                <a:solidFill>
                  <a:schemeClr val="dk1"/>
                </a:solidFill>
                <a:latin typeface="AR Leisu Medium Big5" pitchFamily="49" charset="-120"/>
                <a:ea typeface="AR Leisu Medium Big5" pitchFamily="49" charset="-120"/>
              </a:rPr>
              <a:t>我從前與眾人同往，用歡呼稱讚的聲音，領他們到神的殿裡，大家守節，我追想這些事，我的心極其悲傷。（詩篇</a:t>
            </a:r>
            <a:r>
              <a:rPr lang="en-US" altLang="en-US" sz="4000" b="1" dirty="0" smtClean="0">
                <a:solidFill>
                  <a:schemeClr val="dk1"/>
                </a:solidFill>
                <a:latin typeface="AR Leisu Medium Big5" pitchFamily="49" charset="-120"/>
                <a:ea typeface="AR Leisu Medium Big5" pitchFamily="49" charset="-120"/>
              </a:rPr>
              <a:t>42</a:t>
            </a:r>
            <a:r>
              <a:rPr lang="en-US" altLang="zh-TW" sz="4000" b="1" dirty="0" smtClean="0">
                <a:latin typeface="AR Leisu Medium Big5" pitchFamily="49" charset="-120"/>
                <a:ea typeface="AR Leisu Medium Big5" pitchFamily="49" charset="-120"/>
              </a:rPr>
              <a:t>:</a:t>
            </a:r>
            <a:r>
              <a:rPr lang="en-US" altLang="en-US" sz="4000" b="1" dirty="0" smtClean="0">
                <a:solidFill>
                  <a:schemeClr val="dk1"/>
                </a:solidFill>
                <a:latin typeface="AR Leisu Medium Big5" pitchFamily="49" charset="-120"/>
                <a:ea typeface="AR Leisu Medium Big5" pitchFamily="49" charset="-120"/>
              </a:rPr>
              <a:t>4</a:t>
            </a:r>
            <a:r>
              <a:rPr lang="zh-TW" altLang="en-US" sz="4000" b="1" dirty="0" smtClean="0">
                <a:solidFill>
                  <a:schemeClr val="dk1"/>
                </a:solidFill>
                <a:latin typeface="AR Leisu Medium Big5" pitchFamily="49" charset="-120"/>
                <a:ea typeface="AR Leisu Medium Big5" pitchFamily="49" charset="-120"/>
              </a:rPr>
              <a:t>）</a:t>
            </a:r>
            <a:endParaRPr lang="en-US" altLang="en-US" sz="4000" b="1" dirty="0" smtClean="0">
              <a:solidFill>
                <a:schemeClr val="dk1"/>
              </a:solidFill>
              <a:latin typeface="AR Leisu Medium Big5" pitchFamily="49" charset="-120"/>
              <a:ea typeface="AR Leisu Medium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5400" y="5257800"/>
            <a:ext cx="66591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7200" b="1" dirty="0" smtClean="0">
                <a:solidFill>
                  <a:srgbClr val="C00000"/>
                </a:solidFill>
                <a:latin typeface="AR Leisu Medium Big5" pitchFamily="49" charset="-120"/>
                <a:ea typeface="AR Leisu Medium Big5" pitchFamily="49" charset="-120"/>
              </a:rPr>
              <a:t>你的神在那裏？</a:t>
            </a:r>
            <a:endParaRPr lang="en-US" altLang="en-US" sz="7200" b="1" dirty="0" smtClean="0">
              <a:solidFill>
                <a:srgbClr val="C00000"/>
              </a:solidFill>
              <a:latin typeface="AR Leisu Medium Big5" pitchFamily="49" charset="-120"/>
              <a:ea typeface="AR Leisu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highwidhim.files.wordpress.com/2010/04/light_over_cross_2.jpg"/>
          <p:cNvPicPr>
            <a:picLocks noChangeAspect="1" noChangeArrowheads="1"/>
          </p:cNvPicPr>
          <p:nvPr/>
        </p:nvPicPr>
        <p:blipFill>
          <a:blip r:embed="rId2" cstate="print"/>
          <a:srcRect l="8333" t="1618" r="1027"/>
          <a:stretch>
            <a:fillRect/>
          </a:stretch>
        </p:blipFill>
        <p:spPr bwMode="auto">
          <a:xfrm>
            <a:off x="0" y="2319688"/>
            <a:ext cx="6248400" cy="453831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304800"/>
            <a:ext cx="7772400" cy="76944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400" dirty="0" smtClean="0">
                <a:latin typeface="AR Yenti Heavy Big5" pitchFamily="49" charset="-120"/>
                <a:ea typeface="AR Yenti Heavy Big5" pitchFamily="49" charset="-120"/>
              </a:rPr>
              <a:t>二、人生充滿許多疑問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124200"/>
            <a:ext cx="449353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b="1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你的神在那裏？</a:t>
            </a:r>
            <a:endParaRPr lang="en-US" sz="4800" dirty="0">
              <a:solidFill>
                <a:schemeClr val="bg1"/>
              </a:solidFill>
              <a:latin typeface="AR Leisu Medium Big5" pitchFamily="49" charset="-120"/>
              <a:ea typeface="AR Leisu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85800" y="990600"/>
          <a:ext cx="7620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8A9023-CD53-4E33-8BE0-B24A729D47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7B8A9023-CD53-4E33-8BE0-B24A729D47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7C411B-8041-4851-BF04-4A26D33EA07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A07C411B-8041-4851-BF04-4A26D33EA07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E3062F-D83B-470C-8BA2-B9F73ED4C4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25E3062F-D83B-470C-8BA2-B9F73ED4C4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89E911-1318-42E8-A54C-D795372E57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3289E911-1318-42E8-A54C-D795372E57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152400"/>
            <a:ext cx="64008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sz="4400" dirty="0" smtClean="0">
                <a:solidFill>
                  <a:schemeClr val="accent4">
                    <a:lumMod val="75000"/>
                  </a:schemeClr>
                </a:solidFill>
                <a:latin typeface="AR Yenti Heavy Big5" pitchFamily="49" charset="-120"/>
                <a:ea typeface="AR Yenti Heavy Big5" pitchFamily="49" charset="-120"/>
              </a:rPr>
              <a:t>三、我的幫助從神而來</a:t>
            </a:r>
            <a:endParaRPr lang="en-US" altLang="en-US" sz="4400" dirty="0" smtClean="0">
              <a:solidFill>
                <a:schemeClr val="accent4">
                  <a:lumMod val="75000"/>
                </a:schemeClr>
              </a:solidFill>
              <a:latin typeface="AR Yenti Heavy Big5" pitchFamily="49" charset="-120"/>
              <a:ea typeface="AR Yenti Heavy Big5" pitchFamily="49" charset="-12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304800" y="1219200"/>
          <a:ext cx="8686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58E0F4-BABF-4D0B-8AE7-D66291DFE4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9958E0F4-BABF-4D0B-8AE7-D66291DFE4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6569F3B-5583-454B-A214-EAB150906B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graphicEl>
                                              <a:dgm id="{96569F3B-5583-454B-A214-EAB150906BD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10667D-A13C-45A4-808D-49388A1FF6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2510667D-A13C-45A4-808D-49388A1FF6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8277E4-0707-4952-A422-2C736D7099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>
                                            <p:graphicEl>
                                              <a:dgm id="{BE8277E4-0707-4952-A422-2C736D7099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A94823-2BE3-4DEA-AEAD-00B274322B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91A94823-2BE3-4DEA-AEAD-00B274322BF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F40155-2D71-45A7-B2B3-B84877E9C0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>
                                            <p:graphicEl>
                                              <a:dgm id="{CDF40155-2D71-45A7-B2B3-B84877E9C0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s://aspoonfulofsuga.files.wordpress.com/2012/10/f5f9e04231e93b102be763d2aff3e_h231_w308_m4_clwawacdl.jpg"/>
          <p:cNvPicPr>
            <a:picLocks noChangeAspect="1" noChangeArrowheads="1"/>
          </p:cNvPicPr>
          <p:nvPr/>
        </p:nvPicPr>
        <p:blipFill>
          <a:blip r:embed="rId2" cstate="print">
            <a:lum bright="-3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1828800"/>
            <a:ext cx="8001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腓立比書</a:t>
            </a:r>
            <a:r>
              <a:rPr lang="en-US" sz="3200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4:6-7</a:t>
            </a:r>
            <a:r>
              <a:rPr lang="zh-TW" altLang="en-US" sz="3200" b="1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「應當一無掛慮，只要凡事藉著禱告、祈求，和感謝，將你們所要的告訴神。神所賜、出人意外的平安必在基督耶穌裡，保守你們的心懷意念。」</a:t>
            </a:r>
            <a:endParaRPr lang="en-US" sz="3200" dirty="0">
              <a:solidFill>
                <a:schemeClr val="bg1"/>
              </a:solidFill>
              <a:latin typeface="AR Leisu Medium Big5" pitchFamily="49" charset="-120"/>
              <a:ea typeface="AR Leisu Medium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114800"/>
            <a:ext cx="7924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腓立比書</a:t>
            </a:r>
            <a:r>
              <a:rPr lang="en-US" sz="3200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4:</a:t>
            </a:r>
            <a:r>
              <a:rPr lang="en-US" altLang="zh-TW" sz="3200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8</a:t>
            </a:r>
            <a:r>
              <a:rPr lang="zh-TW" altLang="en-US" sz="3200" b="1" dirty="0" smtClean="0">
                <a:solidFill>
                  <a:schemeClr val="bg1"/>
                </a:solidFill>
                <a:latin typeface="AR Leisu Medium Big5" pitchFamily="49" charset="-120"/>
                <a:ea typeface="AR Leisu Medium Big5" pitchFamily="49" charset="-120"/>
              </a:rPr>
              <a:t>「弟兄們，我還有未盡的話，凡是真實的、可敬的、公義的、清潔的、可愛的、有美名的，若有什麼德行，若有什麼稱讚，這些事你們都要思念。」</a:t>
            </a:r>
            <a:endParaRPr lang="en-US" altLang="en-US" sz="3200" b="1" dirty="0" smtClean="0">
              <a:solidFill>
                <a:schemeClr val="bg1"/>
              </a:solidFill>
              <a:latin typeface="AR Leisu Medium Big5" pitchFamily="49" charset="-120"/>
              <a:ea typeface="AR Leisu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ttp://desktopwallpapershd.in/wp-content/uploads/2015/12/Cute-Baby-With-Smi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574732"/>
            <a:ext cx="5486399" cy="32832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2743200" y="762000"/>
            <a:ext cx="6019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5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Leisu Medium Big5" pitchFamily="49" charset="-120"/>
                <a:ea typeface="AR Leisu Medium Big5" pitchFamily="49" charset="-120"/>
              </a:rPr>
              <a:t>我的心哪，你為何憂悶？為何在我裡面煩躁？應當仰望神，因他笑臉幫助我，我還要稱讚他。</a:t>
            </a:r>
            <a:endParaRPr lang="en-US" sz="5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Leisu Medium Big5" pitchFamily="49" charset="-120"/>
              <a:ea typeface="AR Leisu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3049</TotalTime>
  <Words>416</Words>
  <Application>Microsoft Office PowerPoint</Application>
  <PresentationFormat>On-screen Show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Jonathan</cp:lastModifiedBy>
  <cp:revision>17</cp:revision>
  <dcterms:created xsi:type="dcterms:W3CDTF">2016-05-08T03:49:40Z</dcterms:created>
  <dcterms:modified xsi:type="dcterms:W3CDTF">2016-06-26T14:58:50Z</dcterms:modified>
</cp:coreProperties>
</file>