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6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3C7F-317A-45AD-9FCC-F7F4654AA6CC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1120-B609-45BD-B6B1-62A431FE5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646" y="4419311"/>
            <a:ext cx="3052354" cy="24418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856984" cy="4442048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咱有時煩惱欲吃什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欲飲什麼與欲穿什麼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欲吃什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欲飲什麼與欲穿什麼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的確知咱一切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用祂有應允欲供應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，攏免煩惱！靠主愛疼保護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3889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Seek First the Kingdom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8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181" t="-5351" r="6437" b="33491"/>
          <a:stretch/>
        </p:blipFill>
        <p:spPr>
          <a:xfrm>
            <a:off x="5940152" y="4424852"/>
            <a:ext cx="3203848" cy="244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著代先求祂之國。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主攏欲白白賞賜互恁，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白白賜互恁。著代先求祂之國。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主攏欲白白來賞賜互恁。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3889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Seek First the Kingdom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1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4" r="13414"/>
          <a:stretch/>
        </p:blipFill>
        <p:spPr>
          <a:xfrm>
            <a:off x="107504" y="5085184"/>
            <a:ext cx="2059679" cy="1788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604448" cy="1143000"/>
          </a:xfrm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咱有時為著明仔日煩惱，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自己欲擔當罪過苦楚。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咱有時為著明仔日煩惱，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自己欲擔當罪過苦楚。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主的確知咱一切，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欠用祂有應允欲供應。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今，攏免煩惱！靠主愛疼保護。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027003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Seek First the Kingdom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8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3645024"/>
            <a:ext cx="4283968" cy="3212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著代先求祂之國。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主攏欲白白賞賜互恁，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白白賜互恁。著代先求祂之國。代先求祂之義，一切欠用，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主攏欲白白來賞賜互恁。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代先尋主。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18" y="580526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Seek First the Kingdom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81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著代先求祂之國。 代先求祂之義，一切欠用， 主攏欲白白賞賜互恁， 白白賜互恁。著代先求祂之國。 代先求祂之義，一切欠用， 主攏欲白白來賞賜互恁。</vt:lpstr>
      <vt:lpstr>咱有時為著明仔日煩惱， 自己欲擔當罪過苦楚。 咱有時為著明仔日煩惱， 自己欲擔當罪過苦楚。 主的確知咱一切， 欠用祂有應允欲供應。 今，攏免煩惱！靠主愛疼保護。</vt:lpstr>
      <vt:lpstr>著代先求祂之國。 代先求祂之義，一切欠用， 主攏欲白白賞賜互恁， 白白賜互恁。著代先求祂之國。代先求祂之義，一切欠用， 主攏欲白白來賞賜互恁。 代先尋主。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5</cp:revision>
  <dcterms:created xsi:type="dcterms:W3CDTF">2016-07-16T22:11:09Z</dcterms:created>
  <dcterms:modified xsi:type="dcterms:W3CDTF">2016-07-17T01:06:18Z</dcterms:modified>
</cp:coreProperties>
</file>