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3" r:id="rId3"/>
    <p:sldId id="282" r:id="rId4"/>
    <p:sldId id="277" r:id="rId5"/>
    <p:sldId id="288" r:id="rId6"/>
    <p:sldId id="273" r:id="rId7"/>
    <p:sldId id="286" r:id="rId8"/>
    <p:sldId id="276" r:id="rId9"/>
    <p:sldId id="287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50E0D"/>
    <a:srgbClr val="3815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80602-B787-44A1-8D94-72E232A7397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A6ED39-86DE-4EC4-A6EF-C2E21590FB8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6000" dirty="0" smtClean="0">
              <a:latin typeface="AR Maokai Heavy Big5" pitchFamily="49" charset="-120"/>
              <a:ea typeface="AR Maokai Heavy Big5" pitchFamily="49" charset="-120"/>
            </a:rPr>
            <a:t>猶太教律法主義</a:t>
          </a:r>
          <a:endParaRPr lang="en-US" sz="6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362FEA7C-06AC-4B04-99F6-DFF4709F679C}" type="parTrans" cxnId="{4A79B5E9-6707-4381-8D09-C2C3DF43EC1A}">
      <dgm:prSet/>
      <dgm:spPr/>
      <dgm:t>
        <a:bodyPr/>
        <a:lstStyle/>
        <a:p>
          <a:endParaRPr lang="en-US" sz="6000">
            <a:latin typeface="AR Maokai Heavy Big5" pitchFamily="49" charset="-120"/>
            <a:ea typeface="AR Maokai Heavy Big5" pitchFamily="49" charset="-120"/>
          </a:endParaRPr>
        </a:p>
      </dgm:t>
    </dgm:pt>
    <dgm:pt modelId="{5E58AFDC-458B-49DC-874A-F16F9ED3F965}" type="sibTrans" cxnId="{4A79B5E9-6707-4381-8D09-C2C3DF43EC1A}">
      <dgm:prSet custT="1"/>
      <dgm:spPr/>
      <dgm:t>
        <a:bodyPr/>
        <a:lstStyle/>
        <a:p>
          <a:endParaRPr lang="en-US" sz="6000">
            <a:latin typeface="AR Maokai Heavy Big5" pitchFamily="49" charset="-120"/>
            <a:ea typeface="AR Maokai Heavy Big5" pitchFamily="49" charset="-120"/>
          </a:endParaRPr>
        </a:p>
      </dgm:t>
    </dgm:pt>
    <dgm:pt modelId="{9BE595C5-8574-4BC6-B36C-501A2B9B281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sz="6000" dirty="0" smtClean="0">
              <a:latin typeface="AR Maokai Heavy Big5" pitchFamily="49" charset="-120"/>
              <a:ea typeface="AR Maokai Heavy Big5" pitchFamily="49" charset="-120"/>
            </a:rPr>
            <a:t>希臘哲學</a:t>
          </a:r>
          <a:endParaRPr lang="en-US" sz="6000" dirty="0">
            <a:latin typeface="AR Maokai Heavy Big5" pitchFamily="49" charset="-120"/>
            <a:ea typeface="AR Maokai Heavy Big5" pitchFamily="49" charset="-120"/>
          </a:endParaRPr>
        </a:p>
      </dgm:t>
    </dgm:pt>
    <dgm:pt modelId="{CB338E76-C53A-4232-AD3B-100984C4FC61}" type="parTrans" cxnId="{AE8CCC17-6095-4C70-86AB-A92948D24052}">
      <dgm:prSet/>
      <dgm:spPr/>
      <dgm:t>
        <a:bodyPr/>
        <a:lstStyle/>
        <a:p>
          <a:endParaRPr lang="en-US" sz="6000">
            <a:latin typeface="AR Maokai Heavy Big5" pitchFamily="49" charset="-120"/>
            <a:ea typeface="AR Maokai Heavy Big5" pitchFamily="49" charset="-120"/>
          </a:endParaRPr>
        </a:p>
      </dgm:t>
    </dgm:pt>
    <dgm:pt modelId="{146B2B39-E47C-48C9-A7D0-8151D385C51C}" type="sibTrans" cxnId="{AE8CCC17-6095-4C70-86AB-A92948D2405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6000">
            <a:latin typeface="AR Maokai Heavy Big5" pitchFamily="49" charset="-120"/>
            <a:ea typeface="AR Maokai Heavy Big5" pitchFamily="49" charset="-120"/>
          </a:endParaRPr>
        </a:p>
      </dgm:t>
    </dgm:pt>
    <dgm:pt modelId="{4E712638-0316-4D0A-A51F-525F15ED551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6000" dirty="0" smtClean="0"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5400" dirty="0" smtClean="0">
              <a:latin typeface="AR Maokai Heavy Big5" pitchFamily="49" charset="-120"/>
              <a:ea typeface="AR Maokai Heavy Big5" pitchFamily="49" charset="-120"/>
            </a:rPr>
            <a:t>諾斯底主義</a:t>
          </a:r>
          <a:endParaRPr lang="en-US" sz="5400" dirty="0" smtClean="0">
            <a:latin typeface="AR Maokai Heavy Big5" pitchFamily="49" charset="-120"/>
            <a:ea typeface="AR Maokai Heavy Big5" pitchFamily="49" charset="-120"/>
          </a:endParaRPr>
        </a:p>
        <a:p>
          <a:endParaRPr lang="en-US" sz="6000" dirty="0">
            <a:latin typeface="AR Maokai Heavy Big5" pitchFamily="49" charset="-120"/>
            <a:ea typeface="AR Maokai Heavy Big5" pitchFamily="49" charset="-120"/>
          </a:endParaRPr>
        </a:p>
      </dgm:t>
    </dgm:pt>
    <dgm:pt modelId="{69832DB9-41DF-4FEA-A4E4-D3D6DD126D86}" type="parTrans" cxnId="{BDED6677-D1E7-47AD-B494-2ED0074E65AF}">
      <dgm:prSet/>
      <dgm:spPr/>
      <dgm:t>
        <a:bodyPr/>
        <a:lstStyle/>
        <a:p>
          <a:endParaRPr lang="en-US" sz="6000">
            <a:latin typeface="AR Maokai Heavy Big5" pitchFamily="49" charset="-120"/>
            <a:ea typeface="AR Maokai Heavy Big5" pitchFamily="49" charset="-120"/>
          </a:endParaRPr>
        </a:p>
      </dgm:t>
    </dgm:pt>
    <dgm:pt modelId="{57144F55-517B-42FB-A6AC-3A41EE0E14EE}" type="sibTrans" cxnId="{BDED6677-D1E7-47AD-B494-2ED0074E65AF}">
      <dgm:prSet custT="1"/>
      <dgm:spPr/>
      <dgm:t>
        <a:bodyPr/>
        <a:lstStyle/>
        <a:p>
          <a:endParaRPr lang="en-US" sz="6000">
            <a:latin typeface="AR Maokai Heavy Big5" pitchFamily="49" charset="-120"/>
            <a:ea typeface="AR Maokai Heavy Big5" pitchFamily="49" charset="-120"/>
          </a:endParaRPr>
        </a:p>
      </dgm:t>
    </dgm:pt>
    <dgm:pt modelId="{82C6A0A9-91FC-4648-8CC5-9F7E94F2D564}" type="pres">
      <dgm:prSet presAssocID="{FEB80602-B787-44A1-8D94-72E232A739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806AC-7EFF-4B8C-97A2-CB16052EE8C8}" type="pres">
      <dgm:prSet presAssocID="{33A6ED39-86DE-4EC4-A6EF-C2E21590FB80}" presName="node" presStyleLbl="node1" presStyleIdx="0" presStyleCnt="3" custScaleX="224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AF292-D2BB-41E7-928B-479359D183DC}" type="pres">
      <dgm:prSet presAssocID="{5E58AFDC-458B-49DC-874A-F16F9ED3F965}" presName="sibTrans" presStyleLbl="sibTrans2D1" presStyleIdx="0" presStyleCnt="3" custScaleX="211470"/>
      <dgm:spPr/>
      <dgm:t>
        <a:bodyPr/>
        <a:lstStyle/>
        <a:p>
          <a:endParaRPr lang="en-US"/>
        </a:p>
      </dgm:t>
    </dgm:pt>
    <dgm:pt modelId="{0678EE67-1BCD-4BA0-9CF1-E32D74FD1C59}" type="pres">
      <dgm:prSet presAssocID="{5E58AFDC-458B-49DC-874A-F16F9ED3F96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2FFB56D-7B18-4374-9E2F-93FA1C6507EC}" type="pres">
      <dgm:prSet presAssocID="{9BE595C5-8574-4BC6-B36C-501A2B9B2818}" presName="node" presStyleLbl="node1" presStyleIdx="1" presStyleCnt="3" custScaleX="12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19A46-2FA3-4FCE-9045-193E1AE9DADA}" type="pres">
      <dgm:prSet presAssocID="{146B2B39-E47C-48C9-A7D0-8151D385C51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D72EE18-42FE-459F-89AC-70BCA062F5BA}" type="pres">
      <dgm:prSet presAssocID="{146B2B39-E47C-48C9-A7D0-8151D385C51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7EDFB2-911E-4D2E-AD8C-050FD5420AB3}" type="pres">
      <dgm:prSet presAssocID="{4E712638-0316-4D0A-A51F-525F15ED5517}" presName="node" presStyleLbl="node1" presStyleIdx="2" presStyleCnt="3" custScaleX="132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A123-0DAE-4FD8-887C-62C1EE21C75D}" type="pres">
      <dgm:prSet presAssocID="{57144F55-517B-42FB-A6AC-3A41EE0E14EE}" presName="sibTrans" presStyleLbl="sibTrans2D1" presStyleIdx="2" presStyleCnt="3" custScaleX="214054"/>
      <dgm:spPr/>
      <dgm:t>
        <a:bodyPr/>
        <a:lstStyle/>
        <a:p>
          <a:endParaRPr lang="en-US"/>
        </a:p>
      </dgm:t>
    </dgm:pt>
    <dgm:pt modelId="{5C4116ED-2A1B-4B94-AF7A-5D5505CDBEE2}" type="pres">
      <dgm:prSet presAssocID="{57144F55-517B-42FB-A6AC-3A41EE0E14E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9D5F152-24A9-46E0-94F0-C6CC35C23CF3}" type="presOf" srcId="{57144F55-517B-42FB-A6AC-3A41EE0E14EE}" destId="{5C4116ED-2A1B-4B94-AF7A-5D5505CDBEE2}" srcOrd="1" destOrd="0" presId="urn:microsoft.com/office/officeart/2005/8/layout/cycle7"/>
    <dgm:cxn modelId="{BDED6677-D1E7-47AD-B494-2ED0074E65AF}" srcId="{FEB80602-B787-44A1-8D94-72E232A7397F}" destId="{4E712638-0316-4D0A-A51F-525F15ED5517}" srcOrd="2" destOrd="0" parTransId="{69832DB9-41DF-4FEA-A4E4-D3D6DD126D86}" sibTransId="{57144F55-517B-42FB-A6AC-3A41EE0E14EE}"/>
    <dgm:cxn modelId="{CB8A2B32-EF4A-4067-823D-94EA08D34E43}" type="presOf" srcId="{4E712638-0316-4D0A-A51F-525F15ED5517}" destId="{F67EDFB2-911E-4D2E-AD8C-050FD5420AB3}" srcOrd="0" destOrd="0" presId="urn:microsoft.com/office/officeart/2005/8/layout/cycle7"/>
    <dgm:cxn modelId="{F5ED6E65-F585-41DB-8572-42F825619F49}" type="presOf" srcId="{5E58AFDC-458B-49DC-874A-F16F9ED3F965}" destId="{0678EE67-1BCD-4BA0-9CF1-E32D74FD1C59}" srcOrd="1" destOrd="0" presId="urn:microsoft.com/office/officeart/2005/8/layout/cycle7"/>
    <dgm:cxn modelId="{737C21A9-B8C0-482E-B6D4-3DBF4CCEB6DD}" type="presOf" srcId="{146B2B39-E47C-48C9-A7D0-8151D385C51C}" destId="{4D72EE18-42FE-459F-89AC-70BCA062F5BA}" srcOrd="1" destOrd="0" presId="urn:microsoft.com/office/officeart/2005/8/layout/cycle7"/>
    <dgm:cxn modelId="{6AE82297-1D4C-4AF7-871A-0536A2A967CA}" type="presOf" srcId="{146B2B39-E47C-48C9-A7D0-8151D385C51C}" destId="{FB719A46-2FA3-4FCE-9045-193E1AE9DADA}" srcOrd="0" destOrd="0" presId="urn:microsoft.com/office/officeart/2005/8/layout/cycle7"/>
    <dgm:cxn modelId="{0FC6F47B-BFE7-4AB4-A01F-7843F22B786E}" type="presOf" srcId="{FEB80602-B787-44A1-8D94-72E232A7397F}" destId="{82C6A0A9-91FC-4648-8CC5-9F7E94F2D564}" srcOrd="0" destOrd="0" presId="urn:microsoft.com/office/officeart/2005/8/layout/cycle7"/>
    <dgm:cxn modelId="{7D315BC3-6E3E-4792-B588-FC432CD23CA1}" type="presOf" srcId="{57144F55-517B-42FB-A6AC-3A41EE0E14EE}" destId="{5529A123-0DAE-4FD8-887C-62C1EE21C75D}" srcOrd="0" destOrd="0" presId="urn:microsoft.com/office/officeart/2005/8/layout/cycle7"/>
    <dgm:cxn modelId="{AE8CCC17-6095-4C70-86AB-A92948D24052}" srcId="{FEB80602-B787-44A1-8D94-72E232A7397F}" destId="{9BE595C5-8574-4BC6-B36C-501A2B9B2818}" srcOrd="1" destOrd="0" parTransId="{CB338E76-C53A-4232-AD3B-100984C4FC61}" sibTransId="{146B2B39-E47C-48C9-A7D0-8151D385C51C}"/>
    <dgm:cxn modelId="{F6BFCC98-E57E-4344-BD9F-880DB074E085}" type="presOf" srcId="{5E58AFDC-458B-49DC-874A-F16F9ED3F965}" destId="{2F0AF292-D2BB-41E7-928B-479359D183DC}" srcOrd="0" destOrd="0" presId="urn:microsoft.com/office/officeart/2005/8/layout/cycle7"/>
    <dgm:cxn modelId="{53929920-F6EF-4B9D-AA2B-5D81CCAAEBA0}" type="presOf" srcId="{33A6ED39-86DE-4EC4-A6EF-C2E21590FB80}" destId="{D37806AC-7EFF-4B8C-97A2-CB16052EE8C8}" srcOrd="0" destOrd="0" presId="urn:microsoft.com/office/officeart/2005/8/layout/cycle7"/>
    <dgm:cxn modelId="{4A79B5E9-6707-4381-8D09-C2C3DF43EC1A}" srcId="{FEB80602-B787-44A1-8D94-72E232A7397F}" destId="{33A6ED39-86DE-4EC4-A6EF-C2E21590FB80}" srcOrd="0" destOrd="0" parTransId="{362FEA7C-06AC-4B04-99F6-DFF4709F679C}" sibTransId="{5E58AFDC-458B-49DC-874A-F16F9ED3F965}"/>
    <dgm:cxn modelId="{F4EFEE72-D65E-4D6E-816A-955E82B925C7}" type="presOf" srcId="{9BE595C5-8574-4BC6-B36C-501A2B9B2818}" destId="{92FFB56D-7B18-4374-9E2F-93FA1C6507EC}" srcOrd="0" destOrd="0" presId="urn:microsoft.com/office/officeart/2005/8/layout/cycle7"/>
    <dgm:cxn modelId="{29A20645-172F-4BE9-8842-41A5109F66D6}" type="presParOf" srcId="{82C6A0A9-91FC-4648-8CC5-9F7E94F2D564}" destId="{D37806AC-7EFF-4B8C-97A2-CB16052EE8C8}" srcOrd="0" destOrd="0" presId="urn:microsoft.com/office/officeart/2005/8/layout/cycle7"/>
    <dgm:cxn modelId="{59837621-A2C4-486D-9358-1A6FA0706395}" type="presParOf" srcId="{82C6A0A9-91FC-4648-8CC5-9F7E94F2D564}" destId="{2F0AF292-D2BB-41E7-928B-479359D183DC}" srcOrd="1" destOrd="0" presId="urn:microsoft.com/office/officeart/2005/8/layout/cycle7"/>
    <dgm:cxn modelId="{DE4B5A32-521B-464D-A565-2A61E8740228}" type="presParOf" srcId="{2F0AF292-D2BB-41E7-928B-479359D183DC}" destId="{0678EE67-1BCD-4BA0-9CF1-E32D74FD1C59}" srcOrd="0" destOrd="0" presId="urn:microsoft.com/office/officeart/2005/8/layout/cycle7"/>
    <dgm:cxn modelId="{E0377897-E9A7-444F-97A3-CEB17ED5E6E0}" type="presParOf" srcId="{82C6A0A9-91FC-4648-8CC5-9F7E94F2D564}" destId="{92FFB56D-7B18-4374-9E2F-93FA1C6507EC}" srcOrd="2" destOrd="0" presId="urn:microsoft.com/office/officeart/2005/8/layout/cycle7"/>
    <dgm:cxn modelId="{49C2F18A-1D06-46DF-95DE-8B0AA6539636}" type="presParOf" srcId="{82C6A0A9-91FC-4648-8CC5-9F7E94F2D564}" destId="{FB719A46-2FA3-4FCE-9045-193E1AE9DADA}" srcOrd="3" destOrd="0" presId="urn:microsoft.com/office/officeart/2005/8/layout/cycle7"/>
    <dgm:cxn modelId="{AB62ABB6-CE15-4A35-A9D6-35F27AC3EFF3}" type="presParOf" srcId="{FB719A46-2FA3-4FCE-9045-193E1AE9DADA}" destId="{4D72EE18-42FE-459F-89AC-70BCA062F5BA}" srcOrd="0" destOrd="0" presId="urn:microsoft.com/office/officeart/2005/8/layout/cycle7"/>
    <dgm:cxn modelId="{49AFC683-E6CF-4001-A2AA-E31F4A8857CE}" type="presParOf" srcId="{82C6A0A9-91FC-4648-8CC5-9F7E94F2D564}" destId="{F67EDFB2-911E-4D2E-AD8C-050FD5420AB3}" srcOrd="4" destOrd="0" presId="urn:microsoft.com/office/officeart/2005/8/layout/cycle7"/>
    <dgm:cxn modelId="{0002928A-9667-4E58-92FF-D015945452A3}" type="presParOf" srcId="{82C6A0A9-91FC-4648-8CC5-9F7E94F2D564}" destId="{5529A123-0DAE-4FD8-887C-62C1EE21C75D}" srcOrd="5" destOrd="0" presId="urn:microsoft.com/office/officeart/2005/8/layout/cycle7"/>
    <dgm:cxn modelId="{6AD4E59D-7D3F-4010-8212-ADF370C239D6}" type="presParOf" srcId="{5529A123-0DAE-4FD8-887C-62C1EE21C75D}" destId="{5C4116ED-2A1B-4B94-AF7A-5D5505CDBEE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4FDDF-1C62-4DC8-87C3-5DC01776EA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F34A50-027B-4648-8656-FAC8B89675F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A.</a:t>
          </a:r>
          <a:r>
            <a:rPr lang="zh-TW" altLang="en-US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認識居首的基督</a:t>
          </a:r>
          <a:endParaRPr lang="en-US" sz="4000" dirty="0">
            <a:solidFill>
              <a:schemeClr val="tx1"/>
            </a:solidFill>
          </a:endParaRPr>
        </a:p>
      </dgm:t>
    </dgm:pt>
    <dgm:pt modelId="{EF1A5A50-70E8-4AF8-BE3C-2ADB53DD34A2}" type="parTrans" cxnId="{F2BE4DA9-F76E-496A-BEB7-4498761C59E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087D662A-9278-416D-9B0E-900316205BD6}" type="sibTrans" cxnId="{F2BE4DA9-F76E-496A-BEB7-4498761C59E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0FFC28AB-7427-464F-A58E-003FC2162AF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en-US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B.</a:t>
          </a:r>
          <a:r>
            <a:rPr lang="zh-TW" altLang="en-US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背</a:t>
          </a:r>
          <a:r>
            <a:rPr lang="zh-TW" altLang="en-US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起十</a:t>
          </a:r>
          <a:r>
            <a:rPr lang="zh-TW" altLang="en-US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字架</a:t>
          </a:r>
          <a:endParaRPr lang="en-US" altLang="en-US" sz="4000" dirty="0" smtClean="0">
            <a:solidFill>
              <a:schemeClr val="tx1"/>
            </a:solidFill>
            <a:latin typeface="Calibri" pitchFamily="34" charset="0"/>
            <a:ea typeface="AR Yenti Bold Big5" pitchFamily="49" charset="-120"/>
            <a:cs typeface="PMingLiU" pitchFamily="18" charset="-120"/>
          </a:endParaRPr>
        </a:p>
      </dgm:t>
    </dgm:pt>
    <dgm:pt modelId="{B6D47EF4-4D4B-41DB-97A2-8E63F8EB813F}" type="parTrans" cxnId="{3CDA826A-8CD1-4FE8-9D50-7B085361C8A7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560238AE-F960-4145-ABA5-A82FFDFF1735}" type="sibTrans" cxnId="{3CDA826A-8CD1-4FE8-9D50-7B085361C8A7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16FA55C6-57ED-4901-9C99-82C4CEDC9D6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C.</a:t>
          </a:r>
          <a:r>
            <a:rPr lang="zh-TW" altLang="en-US" sz="40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分享好消息</a:t>
          </a:r>
          <a:endParaRPr lang="en-US" altLang="en-US" sz="4000" dirty="0" smtClean="0">
            <a:solidFill>
              <a:schemeClr val="tx1"/>
            </a:solidFill>
            <a:latin typeface="Calibri" pitchFamily="34" charset="0"/>
            <a:ea typeface="AR Yenti Bold Big5" pitchFamily="49" charset="-120"/>
            <a:cs typeface="PMingLiU" pitchFamily="18" charset="-120"/>
          </a:endParaRPr>
        </a:p>
      </dgm:t>
    </dgm:pt>
    <dgm:pt modelId="{9D1744B6-7083-40AC-AE07-F095A7642D22}" type="parTrans" cxnId="{6F25BD4C-8BE0-4998-B572-41FBD10C7314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6E3CCEBB-3AE3-474B-AA65-F8E02492EE5C}" type="sibTrans" cxnId="{6F25BD4C-8BE0-4998-B572-41FBD10C7314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6FBE1229-AC2D-4F2D-86D6-6A10F914838A}" type="pres">
      <dgm:prSet presAssocID="{9154FDDF-1C62-4DC8-87C3-5DC01776EA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8BEDC-E24D-4981-B59F-DA94DD1A421B}" type="pres">
      <dgm:prSet presAssocID="{E3F34A50-027B-4648-8656-FAC8B89675F5}" presName="parentLin" presStyleCnt="0"/>
      <dgm:spPr/>
    </dgm:pt>
    <dgm:pt modelId="{22BAF37E-5758-4956-9919-D2097D11D5DF}" type="pres">
      <dgm:prSet presAssocID="{E3F34A50-027B-4648-8656-FAC8B89675F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EA717E8-C5D2-48C2-851F-A2B6821B8ABE}" type="pres">
      <dgm:prSet presAssocID="{E3F34A50-027B-4648-8656-FAC8B89675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2965B-D667-4A3E-A526-45C398A50A62}" type="pres">
      <dgm:prSet presAssocID="{E3F34A50-027B-4648-8656-FAC8B89675F5}" presName="negativeSpace" presStyleCnt="0"/>
      <dgm:spPr/>
    </dgm:pt>
    <dgm:pt modelId="{7B38073F-6369-4190-8FC8-41879B4C729E}" type="pres">
      <dgm:prSet presAssocID="{E3F34A50-027B-4648-8656-FAC8B89675F5}" presName="childText" presStyleLbl="conFgAcc1" presStyleIdx="0" presStyleCnt="3">
        <dgm:presLayoutVars>
          <dgm:bulletEnabled val="1"/>
        </dgm:presLayoutVars>
      </dgm:prSet>
      <dgm:spPr/>
    </dgm:pt>
    <dgm:pt modelId="{AA3597B8-9FC8-45DC-ABD4-72874674E1AE}" type="pres">
      <dgm:prSet presAssocID="{087D662A-9278-416D-9B0E-900316205BD6}" presName="spaceBetweenRectangles" presStyleCnt="0"/>
      <dgm:spPr/>
    </dgm:pt>
    <dgm:pt modelId="{A251B1EB-0EAA-4BD3-99E5-C56BE9BEBD56}" type="pres">
      <dgm:prSet presAssocID="{0FFC28AB-7427-464F-A58E-003FC2162AF2}" presName="parentLin" presStyleCnt="0"/>
      <dgm:spPr/>
    </dgm:pt>
    <dgm:pt modelId="{84667FC4-1882-44D0-AD57-9D7BBDE72B98}" type="pres">
      <dgm:prSet presAssocID="{0FFC28AB-7427-464F-A58E-003FC2162AF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EDE7F9-D742-4360-BEFA-9F8D6DBFA182}" type="pres">
      <dgm:prSet presAssocID="{0FFC28AB-7427-464F-A58E-003FC2162AF2}" presName="parentText" presStyleLbl="node1" presStyleIdx="1" presStyleCnt="3" custLinFactNeighborY="10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0DAB6-15B5-4D9B-80D0-313F76097C90}" type="pres">
      <dgm:prSet presAssocID="{0FFC28AB-7427-464F-A58E-003FC2162AF2}" presName="negativeSpace" presStyleCnt="0"/>
      <dgm:spPr/>
    </dgm:pt>
    <dgm:pt modelId="{BE0F2088-73F8-4D47-B4DA-99561634D2C9}" type="pres">
      <dgm:prSet presAssocID="{0FFC28AB-7427-464F-A58E-003FC2162AF2}" presName="childText" presStyleLbl="conFgAcc1" presStyleIdx="1" presStyleCnt="3">
        <dgm:presLayoutVars>
          <dgm:bulletEnabled val="1"/>
        </dgm:presLayoutVars>
      </dgm:prSet>
      <dgm:spPr/>
    </dgm:pt>
    <dgm:pt modelId="{7D668547-02C0-48BA-ADEF-7E900DC9C322}" type="pres">
      <dgm:prSet presAssocID="{560238AE-F960-4145-ABA5-A82FFDFF1735}" presName="spaceBetweenRectangles" presStyleCnt="0"/>
      <dgm:spPr/>
    </dgm:pt>
    <dgm:pt modelId="{441C032A-F0D9-4336-A78C-917B08E34D88}" type="pres">
      <dgm:prSet presAssocID="{16FA55C6-57ED-4901-9C99-82C4CEDC9D6B}" presName="parentLin" presStyleCnt="0"/>
      <dgm:spPr/>
    </dgm:pt>
    <dgm:pt modelId="{F05EFF05-9E42-49A6-B5BA-D16CB23ADF60}" type="pres">
      <dgm:prSet presAssocID="{16FA55C6-57ED-4901-9C99-82C4CEDC9D6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8980028-41B7-4238-B1CF-0E1C690762C2}" type="pres">
      <dgm:prSet presAssocID="{16FA55C6-57ED-4901-9C99-82C4CEDC9D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55147-EDE9-49A4-B1B3-24DC9C62CC2D}" type="pres">
      <dgm:prSet presAssocID="{16FA55C6-57ED-4901-9C99-82C4CEDC9D6B}" presName="negativeSpace" presStyleCnt="0"/>
      <dgm:spPr/>
    </dgm:pt>
    <dgm:pt modelId="{5B3AA3BC-D24E-41B0-8405-B65660C64AEB}" type="pres">
      <dgm:prSet presAssocID="{16FA55C6-57ED-4901-9C99-82C4CEDC9D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89CC8A-0448-4C70-8C2C-FD0980F1C7FD}" type="presOf" srcId="{E3F34A50-027B-4648-8656-FAC8B89675F5}" destId="{22BAF37E-5758-4956-9919-D2097D11D5DF}" srcOrd="0" destOrd="0" presId="urn:microsoft.com/office/officeart/2005/8/layout/list1"/>
    <dgm:cxn modelId="{5E9ED204-8B45-4CB3-9E7F-75D18CF38603}" type="presOf" srcId="{9154FDDF-1C62-4DC8-87C3-5DC01776EA5F}" destId="{6FBE1229-AC2D-4F2D-86D6-6A10F914838A}" srcOrd="0" destOrd="0" presId="urn:microsoft.com/office/officeart/2005/8/layout/list1"/>
    <dgm:cxn modelId="{9080E43A-9F82-4F8D-80BF-A10A7B35C302}" type="presOf" srcId="{16FA55C6-57ED-4901-9C99-82C4CEDC9D6B}" destId="{F05EFF05-9E42-49A6-B5BA-D16CB23ADF60}" srcOrd="0" destOrd="0" presId="urn:microsoft.com/office/officeart/2005/8/layout/list1"/>
    <dgm:cxn modelId="{3CDA826A-8CD1-4FE8-9D50-7B085361C8A7}" srcId="{9154FDDF-1C62-4DC8-87C3-5DC01776EA5F}" destId="{0FFC28AB-7427-464F-A58E-003FC2162AF2}" srcOrd="1" destOrd="0" parTransId="{B6D47EF4-4D4B-41DB-97A2-8E63F8EB813F}" sibTransId="{560238AE-F960-4145-ABA5-A82FFDFF1735}"/>
    <dgm:cxn modelId="{6F25BD4C-8BE0-4998-B572-41FBD10C7314}" srcId="{9154FDDF-1C62-4DC8-87C3-5DC01776EA5F}" destId="{16FA55C6-57ED-4901-9C99-82C4CEDC9D6B}" srcOrd="2" destOrd="0" parTransId="{9D1744B6-7083-40AC-AE07-F095A7642D22}" sibTransId="{6E3CCEBB-3AE3-474B-AA65-F8E02492EE5C}"/>
    <dgm:cxn modelId="{725E6B9A-5BEC-4F59-9D73-7E48D47C599D}" type="presOf" srcId="{E3F34A50-027B-4648-8656-FAC8B89675F5}" destId="{3EA717E8-C5D2-48C2-851F-A2B6821B8ABE}" srcOrd="1" destOrd="0" presId="urn:microsoft.com/office/officeart/2005/8/layout/list1"/>
    <dgm:cxn modelId="{F2BE4DA9-F76E-496A-BEB7-4498761C59ED}" srcId="{9154FDDF-1C62-4DC8-87C3-5DC01776EA5F}" destId="{E3F34A50-027B-4648-8656-FAC8B89675F5}" srcOrd="0" destOrd="0" parTransId="{EF1A5A50-70E8-4AF8-BE3C-2ADB53DD34A2}" sibTransId="{087D662A-9278-416D-9B0E-900316205BD6}"/>
    <dgm:cxn modelId="{69FBB89C-CDCA-4AAC-BA7B-B01B9CBA49FC}" type="presOf" srcId="{0FFC28AB-7427-464F-A58E-003FC2162AF2}" destId="{84667FC4-1882-44D0-AD57-9D7BBDE72B98}" srcOrd="0" destOrd="0" presId="urn:microsoft.com/office/officeart/2005/8/layout/list1"/>
    <dgm:cxn modelId="{410ECB22-5F1E-45CB-9CDB-238471F8BDFC}" type="presOf" srcId="{16FA55C6-57ED-4901-9C99-82C4CEDC9D6B}" destId="{98980028-41B7-4238-B1CF-0E1C690762C2}" srcOrd="1" destOrd="0" presId="urn:microsoft.com/office/officeart/2005/8/layout/list1"/>
    <dgm:cxn modelId="{40E8FB4B-84EE-43AC-9B0F-4F9E10B1F0B5}" type="presOf" srcId="{0FFC28AB-7427-464F-A58E-003FC2162AF2}" destId="{16EDE7F9-D742-4360-BEFA-9F8D6DBFA182}" srcOrd="1" destOrd="0" presId="urn:microsoft.com/office/officeart/2005/8/layout/list1"/>
    <dgm:cxn modelId="{7D4C73FF-AA07-46FB-B4CB-73D78D862A01}" type="presParOf" srcId="{6FBE1229-AC2D-4F2D-86D6-6A10F914838A}" destId="{21A8BEDC-E24D-4981-B59F-DA94DD1A421B}" srcOrd="0" destOrd="0" presId="urn:microsoft.com/office/officeart/2005/8/layout/list1"/>
    <dgm:cxn modelId="{C0645BA7-6E7C-4B53-9DE9-03A990D83999}" type="presParOf" srcId="{21A8BEDC-E24D-4981-B59F-DA94DD1A421B}" destId="{22BAF37E-5758-4956-9919-D2097D11D5DF}" srcOrd="0" destOrd="0" presId="urn:microsoft.com/office/officeart/2005/8/layout/list1"/>
    <dgm:cxn modelId="{4020B100-A7F4-48E7-A7C9-BCFE37D2F4D9}" type="presParOf" srcId="{21A8BEDC-E24D-4981-B59F-DA94DD1A421B}" destId="{3EA717E8-C5D2-48C2-851F-A2B6821B8ABE}" srcOrd="1" destOrd="0" presId="urn:microsoft.com/office/officeart/2005/8/layout/list1"/>
    <dgm:cxn modelId="{5D98C568-B64D-4B74-AD80-093EBA6C5A8B}" type="presParOf" srcId="{6FBE1229-AC2D-4F2D-86D6-6A10F914838A}" destId="{B742965B-D667-4A3E-A526-45C398A50A62}" srcOrd="1" destOrd="0" presId="urn:microsoft.com/office/officeart/2005/8/layout/list1"/>
    <dgm:cxn modelId="{67274F65-6195-43BD-9582-95D97D9D9F14}" type="presParOf" srcId="{6FBE1229-AC2D-4F2D-86D6-6A10F914838A}" destId="{7B38073F-6369-4190-8FC8-41879B4C729E}" srcOrd="2" destOrd="0" presId="urn:microsoft.com/office/officeart/2005/8/layout/list1"/>
    <dgm:cxn modelId="{AA4CBFE1-218B-4A9C-8FAF-1E2D5EE01EBA}" type="presParOf" srcId="{6FBE1229-AC2D-4F2D-86D6-6A10F914838A}" destId="{AA3597B8-9FC8-45DC-ABD4-72874674E1AE}" srcOrd="3" destOrd="0" presId="urn:microsoft.com/office/officeart/2005/8/layout/list1"/>
    <dgm:cxn modelId="{5D3B36E5-4A3A-45AA-B9A5-E5583BF8ACD3}" type="presParOf" srcId="{6FBE1229-AC2D-4F2D-86D6-6A10F914838A}" destId="{A251B1EB-0EAA-4BD3-99E5-C56BE9BEBD56}" srcOrd="4" destOrd="0" presId="urn:microsoft.com/office/officeart/2005/8/layout/list1"/>
    <dgm:cxn modelId="{1FF9F60D-CF09-4CA4-9D23-2F6EDDF135EE}" type="presParOf" srcId="{A251B1EB-0EAA-4BD3-99E5-C56BE9BEBD56}" destId="{84667FC4-1882-44D0-AD57-9D7BBDE72B98}" srcOrd="0" destOrd="0" presId="urn:microsoft.com/office/officeart/2005/8/layout/list1"/>
    <dgm:cxn modelId="{9ED8F5B6-1732-4C16-B69D-0543BDC5ADBA}" type="presParOf" srcId="{A251B1EB-0EAA-4BD3-99E5-C56BE9BEBD56}" destId="{16EDE7F9-D742-4360-BEFA-9F8D6DBFA182}" srcOrd="1" destOrd="0" presId="urn:microsoft.com/office/officeart/2005/8/layout/list1"/>
    <dgm:cxn modelId="{7DFB84A9-FB75-4C65-8A49-F092670DB9D3}" type="presParOf" srcId="{6FBE1229-AC2D-4F2D-86D6-6A10F914838A}" destId="{4710DAB6-15B5-4D9B-80D0-313F76097C90}" srcOrd="5" destOrd="0" presId="urn:microsoft.com/office/officeart/2005/8/layout/list1"/>
    <dgm:cxn modelId="{0400397F-D548-4CDF-9610-986FFACFD833}" type="presParOf" srcId="{6FBE1229-AC2D-4F2D-86D6-6A10F914838A}" destId="{BE0F2088-73F8-4D47-B4DA-99561634D2C9}" srcOrd="6" destOrd="0" presId="urn:microsoft.com/office/officeart/2005/8/layout/list1"/>
    <dgm:cxn modelId="{57DF3D13-8B46-4EC7-A02C-514C2F4382A0}" type="presParOf" srcId="{6FBE1229-AC2D-4F2D-86D6-6A10F914838A}" destId="{7D668547-02C0-48BA-ADEF-7E900DC9C322}" srcOrd="7" destOrd="0" presId="urn:microsoft.com/office/officeart/2005/8/layout/list1"/>
    <dgm:cxn modelId="{B4412705-5E51-4599-B406-1F128FE354D3}" type="presParOf" srcId="{6FBE1229-AC2D-4F2D-86D6-6A10F914838A}" destId="{441C032A-F0D9-4336-A78C-917B08E34D88}" srcOrd="8" destOrd="0" presId="urn:microsoft.com/office/officeart/2005/8/layout/list1"/>
    <dgm:cxn modelId="{EB180E39-18F6-4C86-90A6-9F14E633C336}" type="presParOf" srcId="{441C032A-F0D9-4336-A78C-917B08E34D88}" destId="{F05EFF05-9E42-49A6-B5BA-D16CB23ADF60}" srcOrd="0" destOrd="0" presId="urn:microsoft.com/office/officeart/2005/8/layout/list1"/>
    <dgm:cxn modelId="{1F48BB14-7246-49EF-B1C2-9F7FF405C61F}" type="presParOf" srcId="{441C032A-F0D9-4336-A78C-917B08E34D88}" destId="{98980028-41B7-4238-B1CF-0E1C690762C2}" srcOrd="1" destOrd="0" presId="urn:microsoft.com/office/officeart/2005/8/layout/list1"/>
    <dgm:cxn modelId="{838478B6-FD75-46B7-A54A-4CF781DFD968}" type="presParOf" srcId="{6FBE1229-AC2D-4F2D-86D6-6A10F914838A}" destId="{D9155147-EDE9-49A4-B1B3-24DC9C62CC2D}" srcOrd="9" destOrd="0" presId="urn:microsoft.com/office/officeart/2005/8/layout/list1"/>
    <dgm:cxn modelId="{05ACA07F-D08B-426F-B3AA-E7053A85CE45}" type="presParOf" srcId="{6FBE1229-AC2D-4F2D-86D6-6A10F914838A}" destId="{5B3AA3BC-D24E-41B0-8405-B65660C64A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491CE-AD25-4B0A-9B81-5ECEB3C29D2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B59E75-8323-4B84-9970-D4180BD1320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altLang="en-US" dirty="0" smtClean="0">
              <a:latin typeface="AR Maokai Heavy Big5" pitchFamily="49" charset="-120"/>
              <a:ea typeface="AR Maokai Heavy Big5" pitchFamily="49" charset="-120"/>
            </a:rPr>
            <a:t>B.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背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起十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字架</a:t>
          </a:r>
          <a:endParaRPr lang="en-US" altLang="en-US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1F7042DE-C279-463B-A797-C9E19721AFBF}" type="parTrans" cxnId="{B1B75764-071E-4D5B-A5C1-658C472E4466}">
      <dgm:prSet/>
      <dgm:spPr/>
      <dgm:t>
        <a:bodyPr/>
        <a:lstStyle/>
        <a:p>
          <a:endParaRPr lang="en-US"/>
        </a:p>
      </dgm:t>
    </dgm:pt>
    <dgm:pt modelId="{80BE5B4F-B9D0-42A0-8CB1-94D0F65CD787}" type="sibTrans" cxnId="{B1B75764-071E-4D5B-A5C1-658C472E4466}">
      <dgm:prSet/>
      <dgm:spPr/>
      <dgm:t>
        <a:bodyPr/>
        <a:lstStyle/>
        <a:p>
          <a:endParaRPr lang="en-US"/>
        </a:p>
      </dgm:t>
    </dgm:pt>
    <dgm:pt modelId="{D6E033CD-FE0A-44E7-B89E-C3FD09C6F6C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>
              <a:latin typeface="AR Maokai Heavy Big5" pitchFamily="49" charset="-120"/>
              <a:ea typeface="AR Maokai Heavy Big5" pitchFamily="49" charset="-120"/>
            </a:rPr>
            <a:t>A.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認識居首的基督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656BDCC9-E42B-4E5E-ACBC-7541EAD7E7D3}" type="parTrans" cxnId="{4C92771C-655C-44E1-A5A0-A5B25BE85FF1}">
      <dgm:prSet/>
      <dgm:spPr/>
      <dgm:t>
        <a:bodyPr/>
        <a:lstStyle/>
        <a:p>
          <a:endParaRPr lang="en-US"/>
        </a:p>
      </dgm:t>
    </dgm:pt>
    <dgm:pt modelId="{D8306D9B-59E4-4238-94A7-23E2F161BCA1}" type="sibTrans" cxnId="{4C92771C-655C-44E1-A5A0-A5B25BE85FF1}">
      <dgm:prSet/>
      <dgm:spPr/>
      <dgm:t>
        <a:bodyPr/>
        <a:lstStyle/>
        <a:p>
          <a:endParaRPr lang="en-US"/>
        </a:p>
      </dgm:t>
    </dgm:pt>
    <dgm:pt modelId="{1A0A4E18-9E8A-4156-A5E1-ED5A81428BA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altLang="zh-TW" dirty="0" smtClean="0">
              <a:latin typeface="AR Maokai Heavy Big5" pitchFamily="49" charset="-120"/>
              <a:ea typeface="AR Maokai Heavy Big5" pitchFamily="49" charset="-120"/>
            </a:rPr>
            <a:t>C.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分享好消息</a:t>
          </a:r>
          <a:endParaRPr lang="en-US" alt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BAA30D38-D915-4A19-92AD-41BE17764566}" type="parTrans" cxnId="{95ADBBE1-44BD-4DC3-890D-9BA1E5C10E1E}">
      <dgm:prSet/>
      <dgm:spPr/>
      <dgm:t>
        <a:bodyPr/>
        <a:lstStyle/>
        <a:p>
          <a:endParaRPr lang="en-US"/>
        </a:p>
      </dgm:t>
    </dgm:pt>
    <dgm:pt modelId="{580BDF05-DFBD-453F-9FDE-823FC28CF5F9}" type="sibTrans" cxnId="{95ADBBE1-44BD-4DC3-890D-9BA1E5C10E1E}">
      <dgm:prSet/>
      <dgm:spPr/>
      <dgm:t>
        <a:bodyPr/>
        <a:lstStyle/>
        <a:p>
          <a:endParaRPr lang="en-US"/>
        </a:p>
      </dgm:t>
    </dgm:pt>
    <dgm:pt modelId="{F1A6150C-ECA4-4019-8A9F-EB9CCC51D991}" type="pres">
      <dgm:prSet presAssocID="{FC1491CE-AD25-4B0A-9B81-5ECEB3C29D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615AE9-2A24-4177-BDE0-990F68B6BE69}" type="pres">
      <dgm:prSet presAssocID="{D6E033CD-FE0A-44E7-B89E-C3FD09C6F6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1D4FC-ECAC-4F7E-AEA0-90EB057C37A1}" type="pres">
      <dgm:prSet presAssocID="{D8306D9B-59E4-4238-94A7-23E2F161BCA1}" presName="spacer" presStyleCnt="0"/>
      <dgm:spPr/>
    </dgm:pt>
    <dgm:pt modelId="{63D38D28-9767-4BD1-B026-DB1E9175F278}" type="pres">
      <dgm:prSet presAssocID="{4CB59E75-8323-4B84-9970-D4180BD1320D}" presName="parentText" presStyleLbl="node1" presStyleIdx="1" presStyleCnt="3" custLinFactNeighborY="-42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E8CBB-F035-4941-A288-A3AC86B6A950}" type="pres">
      <dgm:prSet presAssocID="{80BE5B4F-B9D0-42A0-8CB1-94D0F65CD787}" presName="spacer" presStyleCnt="0"/>
      <dgm:spPr/>
    </dgm:pt>
    <dgm:pt modelId="{8EAA4238-AEC2-49C3-8140-83026A8B4B8A}" type="pres">
      <dgm:prSet presAssocID="{1A0A4E18-9E8A-4156-A5E1-ED5A81428B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75764-071E-4D5B-A5C1-658C472E4466}" srcId="{FC1491CE-AD25-4B0A-9B81-5ECEB3C29D29}" destId="{4CB59E75-8323-4B84-9970-D4180BD1320D}" srcOrd="1" destOrd="0" parTransId="{1F7042DE-C279-463B-A797-C9E19721AFBF}" sibTransId="{80BE5B4F-B9D0-42A0-8CB1-94D0F65CD787}"/>
    <dgm:cxn modelId="{4C92771C-655C-44E1-A5A0-A5B25BE85FF1}" srcId="{FC1491CE-AD25-4B0A-9B81-5ECEB3C29D29}" destId="{D6E033CD-FE0A-44E7-B89E-C3FD09C6F6C3}" srcOrd="0" destOrd="0" parTransId="{656BDCC9-E42B-4E5E-ACBC-7541EAD7E7D3}" sibTransId="{D8306D9B-59E4-4238-94A7-23E2F161BCA1}"/>
    <dgm:cxn modelId="{E8769FB7-6D08-4DA0-B35D-43378E070F09}" type="presOf" srcId="{FC1491CE-AD25-4B0A-9B81-5ECEB3C29D29}" destId="{F1A6150C-ECA4-4019-8A9F-EB9CCC51D991}" srcOrd="0" destOrd="0" presId="urn:microsoft.com/office/officeart/2005/8/layout/vList2"/>
    <dgm:cxn modelId="{A0FB2A84-2022-44A7-B0A8-C0D3C540F2D4}" type="presOf" srcId="{1A0A4E18-9E8A-4156-A5E1-ED5A81428BA6}" destId="{8EAA4238-AEC2-49C3-8140-83026A8B4B8A}" srcOrd="0" destOrd="0" presId="urn:microsoft.com/office/officeart/2005/8/layout/vList2"/>
    <dgm:cxn modelId="{903983FC-FE09-4A52-8A34-893BD25B011F}" type="presOf" srcId="{D6E033CD-FE0A-44E7-B89E-C3FD09C6F6C3}" destId="{1A615AE9-2A24-4177-BDE0-990F68B6BE69}" srcOrd="0" destOrd="0" presId="urn:microsoft.com/office/officeart/2005/8/layout/vList2"/>
    <dgm:cxn modelId="{F24B6A38-5983-4081-BF87-EB31539D6E91}" type="presOf" srcId="{4CB59E75-8323-4B84-9970-D4180BD1320D}" destId="{63D38D28-9767-4BD1-B026-DB1E9175F278}" srcOrd="0" destOrd="0" presId="urn:microsoft.com/office/officeart/2005/8/layout/vList2"/>
    <dgm:cxn modelId="{95ADBBE1-44BD-4DC3-890D-9BA1E5C10E1E}" srcId="{FC1491CE-AD25-4B0A-9B81-5ECEB3C29D29}" destId="{1A0A4E18-9E8A-4156-A5E1-ED5A81428BA6}" srcOrd="2" destOrd="0" parTransId="{BAA30D38-D915-4A19-92AD-41BE17764566}" sibTransId="{580BDF05-DFBD-453F-9FDE-823FC28CF5F9}"/>
    <dgm:cxn modelId="{18B4ED6D-04E9-4945-90EF-E3D59A409345}" type="presParOf" srcId="{F1A6150C-ECA4-4019-8A9F-EB9CCC51D991}" destId="{1A615AE9-2A24-4177-BDE0-990F68B6BE69}" srcOrd="0" destOrd="0" presId="urn:microsoft.com/office/officeart/2005/8/layout/vList2"/>
    <dgm:cxn modelId="{6DEE0881-6B77-499B-9D50-CEB1479DE5C9}" type="presParOf" srcId="{F1A6150C-ECA4-4019-8A9F-EB9CCC51D991}" destId="{2411D4FC-ECAC-4F7E-AEA0-90EB057C37A1}" srcOrd="1" destOrd="0" presId="urn:microsoft.com/office/officeart/2005/8/layout/vList2"/>
    <dgm:cxn modelId="{D298B09C-3C64-4229-89F9-39B0C6732763}" type="presParOf" srcId="{F1A6150C-ECA4-4019-8A9F-EB9CCC51D991}" destId="{63D38D28-9767-4BD1-B026-DB1E9175F278}" srcOrd="2" destOrd="0" presId="urn:microsoft.com/office/officeart/2005/8/layout/vList2"/>
    <dgm:cxn modelId="{5BBFBD9E-D7A1-496B-B120-F1ED7D7E616B}" type="presParOf" srcId="{F1A6150C-ECA4-4019-8A9F-EB9CCC51D991}" destId="{018E8CBB-F035-4941-A288-A3AC86B6A950}" srcOrd="3" destOrd="0" presId="urn:microsoft.com/office/officeart/2005/8/layout/vList2"/>
    <dgm:cxn modelId="{9D553CEE-7A01-4BCE-ADAB-6D505AA2D55E}" type="presParOf" srcId="{F1A6150C-ECA4-4019-8A9F-EB9CCC51D991}" destId="{8EAA4238-AEC2-49C3-8140-83026A8B4B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7806AC-7EFF-4B8C-97A2-CB16052EE8C8}">
      <dsp:nvSpPr>
        <dsp:cNvPr id="0" name=""/>
        <dsp:cNvSpPr/>
      </dsp:nvSpPr>
      <dsp:spPr>
        <a:xfrm>
          <a:off x="820650" y="1477"/>
          <a:ext cx="7000151" cy="15590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6000" kern="1200" dirty="0" smtClean="0">
              <a:latin typeface="AR Maokai Heavy Big5" pitchFamily="49" charset="-120"/>
              <a:ea typeface="AR Maokai Heavy Big5" pitchFamily="49" charset="-120"/>
            </a:rPr>
            <a:t>猶太教律法主義</a:t>
          </a:r>
          <a:endParaRPr lang="en-US" sz="6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820650" y="1477"/>
        <a:ext cx="7000151" cy="1559067"/>
      </dsp:txXfrm>
    </dsp:sp>
    <dsp:sp modelId="{2F0AF292-D2BB-41E7-928B-479359D183DC}">
      <dsp:nvSpPr>
        <dsp:cNvPr id="0" name=""/>
        <dsp:cNvSpPr/>
      </dsp:nvSpPr>
      <dsp:spPr>
        <a:xfrm rot="3600000">
          <a:off x="4587381" y="2737063"/>
          <a:ext cx="2040389" cy="5456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>
            <a:latin typeface="AR Maokai Heavy Big5" pitchFamily="49" charset="-120"/>
            <a:ea typeface="AR Maokai Heavy Big5" pitchFamily="49" charset="-120"/>
          </a:endParaRPr>
        </a:p>
      </dsp:txBody>
      <dsp:txXfrm rot="3600000">
        <a:off x="4587381" y="2737063"/>
        <a:ext cx="2040389" cy="545673"/>
      </dsp:txXfrm>
    </dsp:sp>
    <dsp:sp modelId="{92FFB56D-7B18-4374-9E2F-93FA1C6507EC}">
      <dsp:nvSpPr>
        <dsp:cNvPr id="0" name=""/>
        <dsp:cNvSpPr/>
      </dsp:nvSpPr>
      <dsp:spPr>
        <a:xfrm>
          <a:off x="5015390" y="4459254"/>
          <a:ext cx="3758070" cy="155906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6000" kern="1200" dirty="0" smtClean="0">
              <a:latin typeface="AR Maokai Heavy Big5" pitchFamily="49" charset="-120"/>
              <a:ea typeface="AR Maokai Heavy Big5" pitchFamily="49" charset="-120"/>
            </a:rPr>
            <a:t>希臘哲學</a:t>
          </a:r>
          <a:endParaRPr lang="en-US" sz="6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5015390" y="4459254"/>
        <a:ext cx="3758070" cy="1559067"/>
      </dsp:txXfrm>
    </dsp:sp>
    <dsp:sp modelId="{FB719A46-2FA3-4FCE-9045-193E1AE9DADA}">
      <dsp:nvSpPr>
        <dsp:cNvPr id="0" name=""/>
        <dsp:cNvSpPr/>
      </dsp:nvSpPr>
      <dsp:spPr>
        <a:xfrm rot="10800000">
          <a:off x="3929922" y="4965951"/>
          <a:ext cx="964860" cy="5456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3929922" y="4965951"/>
        <a:ext cx="964860" cy="545673"/>
      </dsp:txXfrm>
    </dsp:sp>
    <dsp:sp modelId="{F67EDFB2-911E-4D2E-AD8C-050FD5420AB3}">
      <dsp:nvSpPr>
        <dsp:cNvPr id="0" name=""/>
        <dsp:cNvSpPr/>
      </dsp:nvSpPr>
      <dsp:spPr>
        <a:xfrm>
          <a:off x="-315260" y="4459254"/>
          <a:ext cx="4124575" cy="155906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60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5400" kern="1200" dirty="0" smtClean="0">
              <a:latin typeface="AR Maokai Heavy Big5" pitchFamily="49" charset="-120"/>
              <a:ea typeface="AR Maokai Heavy Big5" pitchFamily="49" charset="-120"/>
            </a:rPr>
            <a:t>諾斯底主義</a:t>
          </a:r>
          <a:endParaRPr lang="en-US" sz="54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lvl="0" algn="ctr">
            <a:spcBef>
              <a:spcPct val="0"/>
            </a:spcBef>
          </a:pPr>
          <a:endParaRPr lang="en-US" sz="6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-315260" y="4459254"/>
        <a:ext cx="4124575" cy="1559067"/>
      </dsp:txXfrm>
    </dsp:sp>
    <dsp:sp modelId="{5529A123-0DAE-4FD8-887C-62C1EE21C75D}">
      <dsp:nvSpPr>
        <dsp:cNvPr id="0" name=""/>
        <dsp:cNvSpPr/>
      </dsp:nvSpPr>
      <dsp:spPr>
        <a:xfrm rot="18000000">
          <a:off x="2001216" y="2737063"/>
          <a:ext cx="2065321" cy="5456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>
            <a:latin typeface="AR Maokai Heavy Big5" pitchFamily="49" charset="-120"/>
            <a:ea typeface="AR Maokai Heavy Big5" pitchFamily="49" charset="-120"/>
          </a:endParaRPr>
        </a:p>
      </dsp:txBody>
      <dsp:txXfrm rot="18000000">
        <a:off x="2001216" y="2737063"/>
        <a:ext cx="2065321" cy="5456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38073F-6369-4190-8FC8-41879B4C729E}">
      <dsp:nvSpPr>
        <dsp:cNvPr id="0" name=""/>
        <dsp:cNvSpPr/>
      </dsp:nvSpPr>
      <dsp:spPr>
        <a:xfrm>
          <a:off x="0" y="464019"/>
          <a:ext cx="8077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717E8-C5D2-48C2-851F-A2B6821B8ABE}">
      <dsp:nvSpPr>
        <dsp:cNvPr id="0" name=""/>
        <dsp:cNvSpPr/>
      </dsp:nvSpPr>
      <dsp:spPr>
        <a:xfrm>
          <a:off x="403860" y="6459"/>
          <a:ext cx="5654040" cy="9151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A.</a:t>
          </a:r>
          <a:r>
            <a:rPr lang="zh-TW" altLang="en-US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認識居首的基督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403860" y="6459"/>
        <a:ext cx="5654040" cy="915120"/>
      </dsp:txXfrm>
    </dsp:sp>
    <dsp:sp modelId="{BE0F2088-73F8-4D47-B4DA-99561634D2C9}">
      <dsp:nvSpPr>
        <dsp:cNvPr id="0" name=""/>
        <dsp:cNvSpPr/>
      </dsp:nvSpPr>
      <dsp:spPr>
        <a:xfrm>
          <a:off x="0" y="1870179"/>
          <a:ext cx="8077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DE7F9-D742-4360-BEFA-9F8D6DBFA182}">
      <dsp:nvSpPr>
        <dsp:cNvPr id="0" name=""/>
        <dsp:cNvSpPr/>
      </dsp:nvSpPr>
      <dsp:spPr>
        <a:xfrm>
          <a:off x="403860" y="1422402"/>
          <a:ext cx="5654040" cy="9151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B.</a:t>
          </a:r>
          <a:r>
            <a:rPr lang="zh-TW" altLang="en-US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背</a:t>
          </a:r>
          <a:r>
            <a:rPr lang="zh-TW" altLang="en-US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起十</a:t>
          </a:r>
          <a:r>
            <a:rPr lang="zh-TW" altLang="en-US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字架</a:t>
          </a:r>
          <a:endParaRPr lang="en-US" altLang="en-US" sz="4000" kern="1200" dirty="0" smtClean="0">
            <a:solidFill>
              <a:schemeClr val="tx1"/>
            </a:solidFill>
            <a:latin typeface="Calibri" pitchFamily="34" charset="0"/>
            <a:ea typeface="AR Yenti Bold Big5" pitchFamily="49" charset="-120"/>
            <a:cs typeface="PMingLiU" pitchFamily="18" charset="-120"/>
          </a:endParaRPr>
        </a:p>
      </dsp:txBody>
      <dsp:txXfrm>
        <a:off x="403860" y="1422402"/>
        <a:ext cx="5654040" cy="915120"/>
      </dsp:txXfrm>
    </dsp:sp>
    <dsp:sp modelId="{5B3AA3BC-D24E-41B0-8405-B65660C64AEB}">
      <dsp:nvSpPr>
        <dsp:cNvPr id="0" name=""/>
        <dsp:cNvSpPr/>
      </dsp:nvSpPr>
      <dsp:spPr>
        <a:xfrm>
          <a:off x="0" y="3276340"/>
          <a:ext cx="8077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80028-41B7-4238-B1CF-0E1C690762C2}">
      <dsp:nvSpPr>
        <dsp:cNvPr id="0" name=""/>
        <dsp:cNvSpPr/>
      </dsp:nvSpPr>
      <dsp:spPr>
        <a:xfrm>
          <a:off x="403860" y="2818780"/>
          <a:ext cx="5654040" cy="9151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C.</a:t>
          </a:r>
          <a:r>
            <a:rPr lang="zh-TW" altLang="en-US" sz="4000" kern="1200" dirty="0" smtClean="0">
              <a:solidFill>
                <a:schemeClr val="tx1"/>
              </a:solidFill>
              <a:latin typeface="Calibri" pitchFamily="34" charset="0"/>
              <a:ea typeface="AR Yenti Bold Big5" pitchFamily="49" charset="-120"/>
              <a:cs typeface="PMingLiU" pitchFamily="18" charset="-120"/>
            </a:rPr>
            <a:t>分享好消息</a:t>
          </a:r>
          <a:endParaRPr lang="en-US" altLang="en-US" sz="4000" kern="1200" dirty="0" smtClean="0">
            <a:solidFill>
              <a:schemeClr val="tx1"/>
            </a:solidFill>
            <a:latin typeface="Calibri" pitchFamily="34" charset="0"/>
            <a:ea typeface="AR Yenti Bold Big5" pitchFamily="49" charset="-120"/>
            <a:cs typeface="PMingLiU" pitchFamily="18" charset="-120"/>
          </a:endParaRPr>
        </a:p>
      </dsp:txBody>
      <dsp:txXfrm>
        <a:off x="403860" y="2818780"/>
        <a:ext cx="5654040" cy="915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615AE9-2A24-4177-BDE0-990F68B6BE69}">
      <dsp:nvSpPr>
        <dsp:cNvPr id="0" name=""/>
        <dsp:cNvSpPr/>
      </dsp:nvSpPr>
      <dsp:spPr>
        <a:xfrm>
          <a:off x="0" y="446287"/>
          <a:ext cx="8153400" cy="1635075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AR Maokai Heavy Big5" pitchFamily="49" charset="-120"/>
              <a:ea typeface="AR Maokai Heavy Big5" pitchFamily="49" charset="-120"/>
            </a:rPr>
            <a:t>A.</a:t>
          </a:r>
          <a:r>
            <a:rPr lang="zh-TW" altLang="en-US" sz="6500" kern="1200" dirty="0" smtClean="0">
              <a:latin typeface="AR Maokai Heavy Big5" pitchFamily="49" charset="-120"/>
              <a:ea typeface="AR Maokai Heavy Big5" pitchFamily="49" charset="-120"/>
            </a:rPr>
            <a:t>認識居首的基督</a:t>
          </a:r>
          <a:endParaRPr lang="en-US" sz="65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446287"/>
        <a:ext cx="8153400" cy="1635075"/>
      </dsp:txXfrm>
    </dsp:sp>
    <dsp:sp modelId="{63D38D28-9767-4BD1-B026-DB1E9175F278}">
      <dsp:nvSpPr>
        <dsp:cNvPr id="0" name=""/>
        <dsp:cNvSpPr/>
      </dsp:nvSpPr>
      <dsp:spPr>
        <a:xfrm>
          <a:off x="0" y="2260600"/>
          <a:ext cx="8153400" cy="163507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6500" kern="1200" dirty="0" smtClean="0">
              <a:latin typeface="AR Maokai Heavy Big5" pitchFamily="49" charset="-120"/>
              <a:ea typeface="AR Maokai Heavy Big5" pitchFamily="49" charset="-120"/>
            </a:rPr>
            <a:t>B.</a:t>
          </a:r>
          <a:r>
            <a:rPr lang="zh-TW" altLang="en-US" sz="6500" kern="1200" dirty="0" smtClean="0">
              <a:latin typeface="AR Maokai Heavy Big5" pitchFamily="49" charset="-120"/>
              <a:ea typeface="AR Maokai Heavy Big5" pitchFamily="49" charset="-120"/>
            </a:rPr>
            <a:t>背</a:t>
          </a:r>
          <a:r>
            <a:rPr lang="zh-TW" altLang="en-US" sz="6500" kern="1200" dirty="0" smtClean="0">
              <a:latin typeface="AR Maokai Heavy Big5" pitchFamily="49" charset="-120"/>
              <a:ea typeface="AR Maokai Heavy Big5" pitchFamily="49" charset="-120"/>
            </a:rPr>
            <a:t>起十</a:t>
          </a:r>
          <a:r>
            <a:rPr lang="zh-TW" altLang="en-US" sz="6500" kern="1200" dirty="0" smtClean="0">
              <a:latin typeface="AR Maokai Heavy Big5" pitchFamily="49" charset="-120"/>
              <a:ea typeface="AR Maokai Heavy Big5" pitchFamily="49" charset="-120"/>
            </a:rPr>
            <a:t>字架</a:t>
          </a:r>
          <a:endParaRPr lang="en-US" altLang="en-US" sz="65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2260600"/>
        <a:ext cx="8153400" cy="1635075"/>
      </dsp:txXfrm>
    </dsp:sp>
    <dsp:sp modelId="{8EAA4238-AEC2-49C3-8140-83026A8B4B8A}">
      <dsp:nvSpPr>
        <dsp:cNvPr id="0" name=""/>
        <dsp:cNvSpPr/>
      </dsp:nvSpPr>
      <dsp:spPr>
        <a:xfrm>
          <a:off x="0" y="4090837"/>
          <a:ext cx="8153400" cy="163507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>
              <a:latin typeface="AR Maokai Heavy Big5" pitchFamily="49" charset="-120"/>
              <a:ea typeface="AR Maokai Heavy Big5" pitchFamily="49" charset="-120"/>
            </a:rPr>
            <a:t>C.</a:t>
          </a:r>
          <a:r>
            <a:rPr lang="zh-TW" altLang="en-US" sz="6500" kern="1200" dirty="0" smtClean="0">
              <a:latin typeface="AR Maokai Heavy Big5" pitchFamily="49" charset="-120"/>
              <a:ea typeface="AR Maokai Heavy Big5" pitchFamily="49" charset="-120"/>
            </a:rPr>
            <a:t>分享好消息</a:t>
          </a:r>
          <a:endParaRPr lang="en-US" altLang="en-US" sz="65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4090837"/>
        <a:ext cx="8153400" cy="163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F68803-421A-4A41-9C20-715CB3D82319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3A7967A-A203-4D4B-9E8C-1910BBD89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16F4-4FE6-4F9A-A727-4A19F122F322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3.amazonaws.com/juicyecumenism/wp-content/uploads/architecture-small-church-stee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144001" cy="518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4343400"/>
            <a:ext cx="274466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800" b="1" dirty="0" smtClean="0"/>
              <a:t>歌羅西書</a:t>
            </a:r>
            <a:r>
              <a:rPr lang="en-US" sz="2800" b="1" dirty="0" smtClean="0"/>
              <a:t>1:15-29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105400"/>
            <a:ext cx="69557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800" dirty="0" smtClean="0">
                <a:solidFill>
                  <a:schemeClr val="bg1"/>
                </a:solidFill>
                <a:latin typeface="AR Tankuin Bold Big5" pitchFamily="49" charset="-120"/>
                <a:ea typeface="AR Tankuin Bold Big5" pitchFamily="49" charset="-120"/>
              </a:rPr>
              <a:t>何必上教會？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Tankuin Bold Big5" pitchFamily="49" charset="-120"/>
              <a:ea typeface="AR Tankuin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hristianitytoday.com/ct/content/img/page/author_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2333451" cy="2895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4648200"/>
            <a:ext cx="21364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Philip Yancey</a:t>
            </a:r>
          </a:p>
          <a:p>
            <a:pPr algn="ctr"/>
            <a:r>
              <a:rPr lang="zh-TW" altLang="en-US" sz="2800" b="1" dirty="0" smtClean="0"/>
              <a:t>楊腓力</a:t>
            </a:r>
            <a:endParaRPr lang="en-US" sz="2800" b="1" dirty="0"/>
          </a:p>
        </p:txBody>
      </p:sp>
      <p:pic>
        <p:nvPicPr>
          <p:cNvPr id="9220" name="Picture 4" descr="https://seedxpress.files.wordpress.com/2014/06/9789575877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4018439" cy="608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enlinnz.files.wordpress.com/2010/09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42421" cy="54102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228600"/>
            <a:ext cx="695575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一、歌羅西異端進入教會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304800" y="3048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aon88369c3gtkxjg19cnprs.wpengine.netdna-cdn.com/wp-content/uploads/2016/02/thumbRNS-OSTEEN-SUCCESS020416-51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1943100" cy="2438400"/>
          </a:xfrm>
          <a:prstGeom prst="rect">
            <a:avLst/>
          </a:prstGeom>
          <a:noFill/>
        </p:spPr>
      </p:pic>
      <p:pic>
        <p:nvPicPr>
          <p:cNvPr id="24580" name="Picture 4" descr="https://9marks.org/wp-content/uploads/2010/03/td-j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"/>
            <a:ext cx="2438400" cy="2438400"/>
          </a:xfrm>
          <a:prstGeom prst="rect">
            <a:avLst/>
          </a:prstGeom>
          <a:noFill/>
        </p:spPr>
      </p:pic>
      <p:pic>
        <p:nvPicPr>
          <p:cNvPr id="24582" name="Picture 6" descr="http://thegospelblog.com/wp-content/uploads/mp3s/creflo-dolla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2087671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36576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人們因為自己的期待無法被滿足，而拒絕上教會，是不明白教會是什麼，教會之所以存在，因為我們無法滿足上帝的期待。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4584" name="Picture 8" descr="http://www.net4info.de/cpg/albums/userpics/Dietrich_Bonhoeff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05200"/>
            <a:ext cx="1695450" cy="26955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0" y="617220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潘霍華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533400"/>
            <a:ext cx="75438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二、上帝</a:t>
            </a:r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對教會的期</a:t>
            </a:r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待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20574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A717E8-C5D2-48C2-851F-A2B6821B8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EA717E8-C5D2-48C2-851F-A2B6821B8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38073F-6369-4190-8FC8-41879B4C7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7B38073F-6369-4190-8FC8-41879B4C7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DE7F9-D742-4360-BEFA-9F8D6DBFA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16EDE7F9-D742-4360-BEFA-9F8D6DBFA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F2088-73F8-4D47-B4DA-99561634D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BE0F2088-73F8-4D47-B4DA-99561634D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980028-41B7-4238-B1CF-0E1C69076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98980028-41B7-4238-B1CF-0E1C69076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AA3BC-D24E-41B0-8405-B65660C64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5B3AA3BC-D24E-41B0-8405-B65660C64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ristianitytoday.com/ct/content/img/page/author_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20" y="3886200"/>
            <a:ext cx="2149231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953000" y="5562600"/>
            <a:ext cx="21364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Philip Yancey</a:t>
            </a:r>
          </a:p>
          <a:p>
            <a:pPr algn="ctr"/>
            <a:r>
              <a:rPr lang="zh-TW" altLang="en-US" sz="2800" b="1" dirty="0" smtClean="0"/>
              <a:t>楊腓力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8382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 smtClean="0">
                <a:latin typeface="AR Maokai Heavy Big5" pitchFamily="49" charset="-120"/>
                <a:ea typeface="AR Maokai Heavy Big5" pitchFamily="49" charset="-120"/>
              </a:rPr>
              <a:t>26 </a:t>
            </a:r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這道理就是歷世歷代所隱藏的奧祕，但如今向他的聖徒顯明了。</a:t>
            </a:r>
            <a:r>
              <a:rPr lang="en-US" sz="3600" baseline="30000" dirty="0" smtClean="0">
                <a:latin typeface="AR Maokai Heavy Big5" pitchFamily="49" charset="-120"/>
                <a:ea typeface="AR Maokai Heavy Big5" pitchFamily="49" charset="-120"/>
              </a:rPr>
              <a:t>27 </a:t>
            </a:r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神願意叫他們知道，這奧祕在外邦人中有何等豐盛的榮耀，就是基督在你們心裡成了有榮耀的盼望。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26667" b="12889"/>
          <a:stretch>
            <a:fillRect/>
          </a:stretch>
        </p:blipFill>
        <p:spPr bwMode="auto">
          <a:xfrm>
            <a:off x="0" y="4267200"/>
            <a:ext cx="571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-741"/>
          <a:stretch>
            <a:fillRect/>
          </a:stretch>
        </p:blipFill>
        <p:spPr bwMode="auto">
          <a:xfrm>
            <a:off x="5715000" y="41910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9018" r="10714"/>
          <a:stretch>
            <a:fillRect/>
          </a:stretch>
        </p:blipFill>
        <p:spPr bwMode="auto">
          <a:xfrm>
            <a:off x="5715000" y="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5334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615AE9-2A24-4177-BDE0-990F68B6B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A615AE9-2A24-4177-BDE0-990F68B6B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A615AE9-2A24-4177-BDE0-990F68B6B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D38D28-9767-4BD1-B026-DB1E9175F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3D38D28-9767-4BD1-B026-DB1E9175F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3D38D28-9767-4BD1-B026-DB1E9175F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A4238-AEC2-49C3-8140-83026A8B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EAA4238-AEC2-49C3-8140-83026A8B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EAA4238-AEC2-49C3-8140-83026A8B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7672</TotalTime>
  <Words>162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218</cp:revision>
  <dcterms:created xsi:type="dcterms:W3CDTF">2016-05-08T03:49:40Z</dcterms:created>
  <dcterms:modified xsi:type="dcterms:W3CDTF">2016-07-17T05:17:14Z</dcterms:modified>
</cp:coreProperties>
</file>