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4" r:id="rId1"/>
  </p:sldMasterIdLst>
  <p:notesMasterIdLst>
    <p:notesMasterId r:id="rId14"/>
  </p:notesMasterIdLst>
  <p:sldIdLst>
    <p:sldId id="495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C8300"/>
    <a:srgbClr val="CC0066"/>
    <a:srgbClr val="080808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8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7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6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6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6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8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0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8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4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6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6B90-B6E7-42C5-8EED-A639733B4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52A-5E62-496F-955E-7096DAD81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sbiblecentre.org/image/fig-tree2S.jpg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5891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dsbiblecentre.org/image/fig-tree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096000" cy="4209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52600" y="4953000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9BBB59">
                    <a:lumMod val="50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無花果樹的啟示</a:t>
            </a:r>
            <a:endParaRPr lang="en-US" sz="6000" dirty="0">
              <a:solidFill>
                <a:srgbClr val="9BBB59">
                  <a:lumMod val="50000"/>
                </a:srgbClr>
              </a:solidFill>
              <a:latin typeface="Noto Sans Mono CJK TC Bold" pitchFamily="34" charset="-128"/>
              <a:ea typeface="Noto Sans Mono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5867400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路加福音</a:t>
            </a:r>
            <a:r>
              <a:rPr lang="en-US" sz="24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13:1-9</a:t>
            </a:r>
            <a:endParaRPr lang="en-US" sz="2400" dirty="0">
              <a:solidFill>
                <a:prstClr val="black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5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hsc.ca/mennos/diagrams/Marpeck_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6265326" cy="2819400"/>
          </a:xfrm>
          <a:prstGeom prst="rect">
            <a:avLst/>
          </a:prstGeom>
          <a:noFill/>
        </p:spPr>
      </p:pic>
      <p:pic>
        <p:nvPicPr>
          <p:cNvPr id="22530" name="Picture 2" descr="https://pursuingveritasdotcom.files.wordpress.com/2014/06/matin-luth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343400"/>
            <a:ext cx="3213946" cy="1981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38800" y="685800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F79646">
                    <a:lumMod val="50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兩個國度</a:t>
            </a:r>
            <a:endParaRPr lang="en-US" sz="4800" dirty="0">
              <a:solidFill>
                <a:srgbClr val="F79646">
                  <a:lumMod val="50000"/>
                </a:srgbClr>
              </a:solidFill>
              <a:latin typeface="Noto Sans Mono CJK TC Bold" pitchFamily="34" charset="-128"/>
              <a:ea typeface="Noto Sans Mono CJK TC Bold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5715000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馬丁路德</a:t>
            </a:r>
            <a:endParaRPr lang="en-US" sz="3200" b="1" dirty="0">
              <a:solidFill>
                <a:prstClr val="black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9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0" y="0"/>
            <a:ext cx="51054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1200" y="5943600"/>
            <a:ext cx="2766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</a:rPr>
              <a:t>Jamie Yang Lee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914400"/>
            <a:ext cx="3429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C0504D">
                    <a:lumMod val="75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生死、只是工作地點的調動，在上帝大老闆眼中</a:t>
            </a:r>
            <a:r>
              <a:rPr lang="en-US" altLang="zh-TW" sz="4000" dirty="0" smtClean="0">
                <a:solidFill>
                  <a:srgbClr val="C0504D">
                    <a:lumMod val="75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……</a:t>
            </a:r>
          </a:p>
          <a:p>
            <a:r>
              <a:rPr lang="zh-TW" altLang="en-US" sz="4000" dirty="0" smtClean="0">
                <a:solidFill>
                  <a:srgbClr val="C0504D">
                    <a:lumMod val="75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她，永遠尊貴！</a:t>
            </a:r>
            <a:endParaRPr lang="en-US" sz="4000" dirty="0">
              <a:solidFill>
                <a:srgbClr val="C0504D">
                  <a:lumMod val="75000"/>
                </a:srgbClr>
              </a:solidFill>
              <a:latin typeface="Noto Sans Mono CJK TC Bold" pitchFamily="34" charset="-128"/>
              <a:ea typeface="Noto Sans Mono CJK TC Bol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s://c4.staticflickr.com/4/3024/2618327520_7a171ea1fe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447800" y="5257800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9BBB59">
                    <a:lumMod val="75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一棵結滿果子的無花果樹</a:t>
            </a:r>
            <a:endParaRPr lang="en-US" sz="4400" dirty="0">
              <a:solidFill>
                <a:srgbClr val="9BBB59">
                  <a:lumMod val="75000"/>
                </a:srgbClr>
              </a:solidFill>
              <a:latin typeface="Noto Sans Mono CJK TC Bold" pitchFamily="34" charset="-128"/>
              <a:ea typeface="Noto Sans Mono CJK TC Bol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8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Image result for 10-40 wind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www.brcc.church/page11/files/10-40-wind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3142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24200" y="381000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Noto Sans Mono CJK TC Bold" pitchFamily="34" charset="-128"/>
                <a:ea typeface="Noto Sans Mono CJK TC Bold" pitchFamily="34" charset="-128"/>
              </a:rPr>
              <a:t>10-40 Window</a:t>
            </a:r>
            <a:endParaRPr lang="en-US" sz="4000" dirty="0">
              <a:solidFill>
                <a:prstClr val="white"/>
              </a:solidFill>
              <a:latin typeface="Noto Sans Mono CJK TC Bold" pitchFamily="34" charset="-128"/>
              <a:ea typeface="Noto Sans Mono CJK TC Bol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3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Image result for uttar pradesh tree pla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6" name="AutoShape 6" descr="data:image/jpeg;base64,/9j/4AAQSkZJRgABAQAAAQABAAD/2wCEAAkGBxMTEhUUExMWFhUXGR8aGRcYGR8gIRsgGhsaHxggHR0dISggGiElHSIaIjEiJikrLi4uHSIzODMvNygtLysBCgoKDg0OGhAQGy8lICUtLS0tNS0vLS8vNTUtLS01LS0tLS0tLS0tLS0tLS0tLS0tLS0tLS0tLS0tLS0tLS0tLf/AABEIAKgBLAMBIgACEQEDEQH/xAAcAAACAgMBAQAAAAAAAAAAAAAEBQMGAAIHAQj/xABAEAACAQIFAgMGBAYBAwMEAwABAhEDIQAEEjFBBVEiYXEGEzKBkaFCscHwFCNS0eHxYgdykhUzshZzgqIkQ1P/xAAaAQADAQEBAQAAAAAAAAAAAAACAwQBBQAG/8QAKhEAAgIBBAIBAwQDAQAAAAAAAQIAEQMEEiExIkETUWFxFDKB8ELB8ZH/2gAMAwEAAhEDEQA/AKb1bqDaE109IkhSGHJDLIFuDf8A7u+FuV6gy1QCJNjGrtsJvvEfPHT/AGTz6ZdPEtNswzQmrxQqqIgwQOTMgmwwz6mlPMkPnKS1BTINOJBDEiV1blCNx30+uDQFkueYbWqc+6ulBGorWzmtlmEkulOWmCw2GkgtpkidsLq1T+eEDuKbONwC6DVDcXYCbWnFxTK1aeYZFp0Dlqj+8NIggpOkNpJBuY5nbzwo6H0mc3WkrNKv4dNhDwy2vHhItNjzzheRtmMkiGibnoGZ7QZT3TBqGtaRDMEL6gGZSLajeYBMDk+mC8wVyuXpurPXrZhEL0yZRToaWSFJ1CYNxIY9jA3WsjXcBcu6lgSWUmCATCvJ7lW2uIHyJodKNUmlUakDT8LVNJU1ZCkEET8JLLteBJwGNy6bgO4TLtej0IBkKjKof3q+90kCjLTH4SeLkmx4P0aZjqmpKDe+h3BU0iCbxpuQeLyCLT6YhXoNEvrp1irbRYxAAg2njkzif/0USCfHpPhnZTBBNu/5gHcYV869Rn6djAszTpLTIZTqZoEk/hgTGqFOsi8QZ+kNH2gRNWtW1EzIbwnvaZvOB/bDJ1NCOw8KypgzuPDvMXEfPEfs/wBMoVsuoLn3lydMHc2Hfbz3JwwZV+MWIHwkZCsLzfVaVY0f5YREVIIiYEFgbyQItuQAe+NqaHMuzKNMsfFtrJI0gD03gTfmRhLW6U1DPUKYOosVYQPMyInsO+LblensimmVtrOkoeCLFpggjy/vgMzIxBmDCxBH3iavmpQ0SxeJg3ER8NhZhM8c/Q32VVoMhoWNg0DU0X0gwSZ3jCbN5kQFVIpqdOvTe3c3nbb7YPqVKwU1KbVaZUgVVFpBBXWBsSBqX0wC1u4gZMe0izf9/wBSxdC6xqWKaxpJHiBnSCRqN7ng7kn1wN1/qpFSnE+80vp/maYFiRpJALWJ7mABe2FXT6T0KlH/ANxkq6xqQeEydSliNpEGPzjC/wBocl/PoAzpctB1cn1gC945v8nDIN1TfhPJjvLdbqIpfM2ZasLpcL8IPxCTq/FY74bv1IrVpDVTRpIYaGZ/EQB4gfDubwd9rYoeV6grM4emtRBAKuoaTcEg7rzcHbDPMZRv4patSoxku5C7LpcaVk2gLN7wI74Y2RQaEwYiRc6L7bUcrTyPu6tVxUCqRUYyahWLMoIkvBJCweeMVCv1etlm0pYAU0+OSEABAJ2Jvc8Tir9U6xWzjA1WmSFVdgoJiwAubyTEnDrO9GqVQZjUYg3gEAA39AALYzKwQgHiEMLEfWe9Wo051GsAzQI021ss6d5HYk2nuMNqWSKUvdGsZCgrDSCDIuvxKZsdxHecLaXTCQxqAGXD+EyPCulRYWj5efbAvT+pJQVkcj3gBLamPhUH4UbSZPEeHxYSpB4A5mMlHnqPM50dV00yRqEFgNgGYAkEE+QP14OHPs/k0p0TUTV4hJbQVI1CL8RI+vc4refZ6gLKKiayJLlSCu48IgrA3Gq84JyXtX7tmpHLh1uFeGWCEJ0kTc/ikkgSbWnDNyf4/wA8wfjPRm5zFWRWJIWTK+KTcDv2APzxXevUm16xq8R/McCAe+HXRs7WJvphKehLCWJAGpm0guSJk9yMHV2b35JvpWEUwu5mdtyBxyxtthPyKGqEMDVci9l6FVaDFqugNBjyBIvOLDm+rVwjFSjW3IAInawOKpm+oODKoaZ1MGg3cKOW54Ekd4HGE1LrtWrqNKi9UggwTOiB8IgC3Y3JvvAh6v7EW2L7SZap1aSIYAEgiG8QkH0P0w09mqxWuzGR4SJiZkgeXri6Z3KZYZNaYamrMqVWWqIOoKCpLtYEABYMCO2K3kugt4Ki0HdCSGjtaWAlQ8baVJuD5YM2CBB9cx0EquTor1V9Vt8sC5/qT0DT1VSZqokvCgl7EnayiXMHYHA69ISsze8rNSZYim1MgmdwviAEC+2GGd6fl6tBMnN3rLqYhiRovUfX8IcrIEmLtY7HUO669TCtHkSkZPOfxNbNBszWR1YnKgmRUTUdOgk62LKBdYVZ1EmwxejnnJCX0REwbxt4u+2++EHtJSoUaopZRUQKBpLMTceEkM0sJUxYxA2wM2vU1Na1SopaAwAFyT4ZmLRvaRg8gZFv1MFGP8066rlbRMsbRLmQLLZZBP8AsfqeZCUCJ8TqQo1F7t/yMEgTvbFYzHWK61adAVAxNi0qgiYu3y+KeN98Ev02rmWI1M7CFMEwJI0jVcQTaZv2OEFj6jCpiT3AudQI8iePn+mNaiBbagPXBdDIe8dqVIOdFjoAN5gC8ACxljbmwGCsj0HN5imtSnTBpmVSATZGKkzqO7BiLm0YJdxmddwZck1MowZAVPDuDe07QN9xhVR6rWQLWZ3fTU0MGdvENMgbnYgxiz10XT8Bcn+qy/YWxTepnS1WmsafeTz2OJ8OUgETqNi3GWz/AOqqNUaQGWo1l1AQDcLLA7T/AKxD7J1qvvKrVDDVCpsI0+7Qj/4gekYp2TqKD411DbzHpi15PODWrQGnxA6mU6u+oEAd4I59MDmdmFRDqMbDbx/eox69lSHpVFLBy6hoJkqgqNG/qD3kTtivN7UvAC0kDWghjHrpjbyn546X0kZOtTVq1bRUU6ikyIvEkSH1C8mL/fkWfCCvWCLpTW2kdl1GNvLGp4qOY1ayMRUtuXFaoqO9a7gNzaYkRaOdsHqWQEGozGby0em3zx77P1wMupdT8PhIItEjbSS202+/E9OtTYsoG39W3ykzido48GpBWb39OpShiHUqSsTx9Y8+2AlymWy1GnVamXrKih9EQupV0lybs8AbSFki8zhj1NiFI96FJ7AT/Y4qytXZgoRyNTgtoMmZEajNioFgY9bYPGRtIiypDhqv7R1RyFPMtSzavVDj4RA28XcXFzcHnDUM4ke8LXgAqBfgXO/Pywt6GtZcsqe5KuggSCJjYmfXfGzZiqjH3hdGYAAG6eURsT54CiTU3I6pyfcTZnUrroLFQxckeZZmIIkcPe9gcSU8wQWqIrFRMhTBAgFpggjfj9MRdaasGh4076hF54IIvA4P0wb0g06jwCA7SbxBI2gADzjtB3ww8cyFtuZuJFnuo16dKmoeoKBMorHQWm+mSAoIO1wDwJ8OHXTGq1aau58TDUUlDE/CGtvETI7jFe6prr0FdXcoBPuy7EIUMMI2EAqwPYk8YddNyLPQSpRYAQfiJ1EybMY3BtbBZX3KPtC04KNQlR6DIzFanplwagAkXI1KY1WJEyMOuk1X0sldKodib6W06SO4EWjfbDj/ANIhtRcI8liyQSWIAJ8a2MACxGN8rUCgo9ao/cjt3In+2MOQFr/EpTGQKlJymW1ugpiSYYzHFT6fCBi/5fO5Glr98STBCpLqGmZJg7cADfFdo1aFGsh0VvCCmpdPiksQxEkjfbthtmjk6rIrEarMAYFiCQSWtBjFGbIrZA1WOf8AcGqUi6mmVzi1KemjRNNFkqhOr4jO7AsVkmASYkQYthB1bpFUlD7tVLWf4VjaLzcC+08YtNbp1JGbQAKmobkkGDzwSDceeDKCkWVTp8+PqLk95xKc3nuAnlx2Ns0IGmIlQNxpExad8KjRgiKYPI8TCCfT5+vzwzq1nUiQhvxB79rdseZzMq4OpA0jlZmMKHccRwYY3Raxpy6FbTJf1JlTJgdrm+FD1HUgKFaf6gREXnj9nAS+2DQFamUQAzoWCNzN973vgzplZa4FTWF1QWpkREEWJEahz8vUYp1GPGgG0yXC+VgbkFfKO8yQPeFaKqrLM1HCuQpPxQZEwIDXxP0ToYys0qyMp94xYqblZMQVsPBAMG0k499oGy5AWpruQVNMiQVIO/A3B5vaN8CZTrVarVK1GJfbU+nwixWVgami1/PYycMTGDh3Hj3/AOReR2+Sl/tyt9RzjZzN/wAwsKbMSyCYVVJCqB5KAPnjpWU9q0CKrkU1QBEVBwgKgsSSTJm3kDJnCPK5ahRrFl92tSCpdy4+KJtDU41cEg9iOUHtJk/c1APeeFhqUkiT/Ufr9Jw3BlBe4nIAy7fdy4ZzOJmtUFiiiKr6gCFeQqqAsksQVAtGombQUfUalT+dmMqWpqiW0uy/ESkjxWYrfgzYXN/aqtSy1DLgHW/86r3mP5a9rHR3vj3qqillqNGIZ2NRwP8AiIWYPBKmI/Di1cKeRrvkyf5G4F9SrpmsxWYBjLEaSzvvwSxuSe5jjFh9mkKUfd1KbLDNEaiDftFrzHkRhd0ioTWsxUyADfeNR3+eLIck55pTF7EfXnEGtNELc6GkUG2mdW6LR0fxFI6qxChgQF8MyWCvM2AHAIBsZGA6OR94BUIqBo1CCLGxBiQD+GRaYHYY1XptP3h95BLWJ1v+x6Rh1kf4KhUX+JrsKfBExB2mADFjxO98LORWoIKM98ZxkvkPE86TnMrlwEo5esrVCBqqEEki7tAPh8IBEH+qwkkkZ3/qH7gimEsqgDQIA+RBvgLO5OiK3/8AFqCrTKFw1bxQrRJAIAKgaiCbeuEvUaGV1AuW1MJtSRdyeItitMwRdrcmRZVBex1BqKVg3gd6d/xWU9xDA39AMJ+rZArrc1A7s8tAgXkkgyZucNep5OuPGuhgYILXgX+EXOx+/GCcn01Hpl6ppBADC+9AYsSAPCpLKf8AuifpiBASRU65ybATKjX6eUgBteo7wQJttNyL7wMO+m0GAXXTXQsavhuJgET/ALxNRyaVD43gLcNIjtc3t/bGv8TTpsFZtX/24fvHMA/fGsCVuCSCaPqWXK5amZ0OwA5na1o5wo9pujLTpnNNUV4IDoCAxEnxQAZA844vi9eznRafuhUrIRIBCNuVmxaL+enibjcCue2lFEq0wyANLBWXUFgt4JEsJgkEER5WnHlxOg3sOJPm1SnwXuV32c9o0zFQpWooahXwuBAIWDpjjv2txF7OFTWT7tJMA+FbxtM+Ix64r3T8giM1daIJjwKtl33Hib0gavLtiyZSp7wfAyDsdz6AYTkomxKMLErzK31D25CNpRAwncRsO1vth/l82atNXQMyH8ceGRYiBcEXFxFsUzrXsgyZgLSVnDK7hbCAkF7k7AEb+m8DFs/6e9bbTRywYgUqrmpTVjBVQ5BIJ2J0idpxSuFMgG3iIOZ8Z55kmaSodnYf8dv1++AqmXqkg6mUgzKyGnvI/wB4uvV8179rKFMWKqdthIFzPlB8xhHRrxqDiSh0mLzZTzcGCJBv64Vl0zYxuHUZj1C5fEiV0V0NYU28UiSzbzFpLb7XB8sbZX3TOKlIMrayslvDZWkgbC198G08iXzSVxpCqLg94I43s2/litdIzTUs3URaasNbeF7AFCwF+NyNucDwevpPcqaI7P8AyWTKppdzTaxcswYR4tNyLXBFjxfywz6ehRIphFXUTCmwneN4vPpiNM+7NLUgpP8ASTAGw3iT8sQZvq5WwAn9+uE2TKQgHQjCuuqRcHiAT/bB2T6GmjVWZVU8lTr8vxQvN9JnyGKzlers1RFdoRiFNjIkxMgg+XEYae0XXDRZSralKgmnpKhZkCKmkwLXB338sXaPTK9s3QkeszulKvuS9eVKGVrjL0TUZwRUdx/7dMBpZY5BIMg7X/Dip9H6rkqCU0XLjNVCw8dSNdJjpBUHRpZAZYXkaj3s1odeX3VVqgZ0uCi6dAkQZY3JvsPM+WKzkqiCtTq00RNFRTtbwsGuDABIt28hMC1sar+2RBmb93P3nQM9QKH43qISTTIWfCfhmBIiCLnArMAJYMdIMQvfif74hObYO4YgKTNNY8vGBfykDt6WIp51YjR6/wCscXJW6x1Orix0BfYmU6y2IEW7X29LY0/i13i/b9z5Y3NWmQTp+QH6Y8aiD8K3+Y/1gI+bJ1Bdgp+sfa2Nx1OmSPDvzpJ+vbAVXKntta7H9nETswFgvyMz+k42eoRoc4g2Kiewj6/KfrjStlaRXwojE8BF7954wizq5lVBWitVSNxxa0ib3vbBHs/1PWWT3ZBX4mAYgXjmdPbB0aiyVuQdTqVJZUQHTFzFixtHnBmTsO2POidRSo5WpICAlNybDxyQBAtIj5zaGPWerU6LNSq7qod1IiA0aZsZJkWwN0OjRrkZii0AMBpCgXUyAew5858gMMTeg3VJXQO/B5m2YYVKlKsrGkXGkGRDKHiI3me3l6YT+0mZD13eZVRoXbZbcwbk6sWTNdBapVpyKVSmCbVFMohuyoVttIuOObzS/aeqmVqnTlwpcB1QklQCWg+m4AsO/AHR0+UBKHUnz4yWsx17OdLJMsItqvaS8i2/AP1GDxTZX8LkHbQCCLbcDFf9g+sV6tSojAOAA0m2kTFoBttAjF5p0SZPu1U8/wC4BxDqnLZCZXpkX4xAatVzugcf9tx3uRHbnARyBqONVMhSQGDFDte25BPl2w6zK1AIUCIMkkm/AAn74AzJZSGhVPLFYMG5gkWOwF7QN74SjAMLh5NxUhYr61R97VZaTQBT1VAIA0IYQWIHLtB/OMLM7nxRIT3SsQo1Eg784mYuGzOkqyuFgh7wpEIZEAHYngcGcRjpjVPGxCE/hMH7i2O182JbJ4/icsafI3AFxj7L5pWy+llZih0nc+lrxa23GGWXyqLUFWmjIyXDqSpBg+Q1Wmd8CZPL008ZbTUflW+KBMmLEff64Ve0eYawQkowIJLTMTq1bnmN8cftuJ1AKWjCup5zLLrc01dySTK3Mm5m4Yk3xYughdPvwyGmsG0KJIJUGBMWP0xRzSSCQJkdtUbTH9/9h1ka6JlHplgC7H4RI8HuytiYa4PzkA4o0+MPkFxGocrjNS0ZrrDtdSdN5bkqe39IH7nfFd9qKFI01dw6gMoLINTREmdTCQYiZ5titdXzdSoVVmJpxOkyoMg7iTPHkPpiPOe0j1UCOlLSFiVDarFTYkkXgcY6D0eHkCqK8Za8pWy6KpHvm0sSFUXGpiRqUEd9pI24w3y2c94ilZUlQRqBkjzHBmR8vLHPKefispogCIgza92LHkXi9rW4w/KtC6qtVfGAdLwZYVGOwuPhFtgPTHL1CIDay3A77RcZV2KvUrVBYUnQad4ZqZJIj/gORvHOKpleoHKudKoxCvTO8nWwLHUpBn8IvED1OJ+s5qA1MGu8aWZjVJUA7AqeTYgz8rYR0ILkAmwkSOZMjzkbYqwX8YAgZ9vyEmPeqdar1nV0b3ZgIQhMEySIJ2JkXA+eJekZ40z7tl3KgzBk6pk3ib3MzJkHChq1rKSwtcfYxt8v1xLlXGnxsJkFmkkeQgbcR/24sAFcySzfEvpzUVmjT7tUGonkmTbaAABfnUe2FOcyNJic0pKlo2iw1L4oPJA29MbpQFVAF8dMtqaPCG+dza1rbYl6/DUHAW4A8ogj9JGOEDzU62w0SfzJel6K9IOsqDIIHBH59/niGrkN9TAep/TbvjX2RdP4cAE/E1juTN9vl9sGqykxsT5f3P1wJFGo7GxKgmJ2yMg6SPXgfl9JxX36Rm0qfAaqzcyL+ZhhfyNsXuokmAkiIJkW/wBY3pq0XgEeWDTKydTMmNcnc50elVfeM2ZdqVMKzCpoL3AGlYp6tAO2oAwAceZHJvUZArLpBDlWsSAdo5G9vPkEHHTxTHN/TAVTK0NoEgzHb0n9MM/VNUV+mW5z/KHMqdJZlXmfEJ72mDPa+LTlKlR6csuogRrEKT6A7/P/ABho9REEqhIH9K377C5xH/FgoWhgu0mmZ/8AGJ7YUz7vUcibfc3oICATInzwRQpgSC/P+vniClWRiQKhJG8jn0M4kbOU6cy4MCSTEiNyf9YXDhoya7nGwo0wNo52/PET1vCGC2NzqIFu4n5ed52kgR+sKu5+mNqCCG6jP3lrDB/SchUqkMbKp5EgkcRzhF0/qlNz49ZW5imupiBuIm1gTPAxZf8A1+gqjSSoiwKwYAk2IkE7c4s0mm+TyPQkWs1JxeK9mIuv/wDT1sya1WrmQa9QC4p6EGmAoKhybADnzjjA3QMsMvlkoe6RKyWqMstrJJltceObEf0jw2g4vfQc4tZTVcqBsiEgRG5YcGbeWEftRUp5tDQafCQYRoN+JXcEcc+oGLc2O0IEi0+QhwTJOjkIDXrsopgGI5mRBI7/ANP1sb8g9suotXzlU1KZVUVgoUQQupjTW+wuP7Y6j0plyiotJdAUHSpE/EZMauS25xUesZGjXzL1qxdPf1VC0kA1GSBUdyQRTuCdNzJ7YHSqrJtAjdSSr7ie/pEfsp1xctmNGXAZaq01l1BLMx2kD4SSoPoSN5N29pusChW0LQeojIGVlEiZII+oJ+eEK+y9FKi5jJ+9qBCJRwrGTJVkFtQ8jPfYjDXq2aXNlWWmVAQCCR3MwCPDBmd/tjNWoXH5D8TdIxbJwfzJct1csLIVjuCPz3+WI62bqwxOk9hJX0kwxPyAwrfIFTKEj99xjdK1RQZkiPX8r45V88TrbbEgqZwaAatNGqljq03EE8TcCPLDKh7giaZQr5Ef4wqaoNyoHmAcQ1aVFjLU1J5Jm/0F8NbIXFGLGMJyJt/GaZu7QbnSeOZPBxPX/mKCqOzb2Fh2mbfSY7Y1/wDVaKL/ACyWPG3JuSxE/QYYdCqO9NnYAS0DYWgfX1JxhBHNQQwPEX5jpVURp2MyS0QYtB3HewO2EufV0DK7fDeFYtciNjvcbgYu5pj/AP0W/wDyjHtXpuoKdcFSDqPlfe048mUqbmOgYVOUr1IjYsBsLAx3sZjEVauJjT4SODP5bHyx1L2h6KmZpEVFRXHwVbSI9DcHkfqBio1vYSp+Csrf90r6RvOLG1CH3I1wuPUrtGm6nVTOteVifqBvG+LH0rqFXMFaUBSrKZJIAUBtc+eiYnkD5hUuk5vLMGWkWvcL4p9QJMfocQvRriqwCMjMfgG/5AHc7fpgG2tDCkcRrmFeoGIsXfXYm8WQHiwwhpjTWqM8i6juQxEzG/F7WnjFm6J0qvUDJUDUtIAAmCbHjgADfzwZQ9i6dNi7S08b/naT3J+WATP8ZIMZkw/IARENNlJAGp32gC0d9UbX3v8ALBmU6M7sPeyqAzAiSePUxadvLFq6f0ymklaUQe8z6kxPPlhnSUC5Cg9oH6bY9m1rvwOBPYtIicnkxXlsutPw0gqE7yfEY7zf5Y8zfT2am8v+EkibYdVcyALYAzDhkaDYqfLi3n8sSXzcq9VBOg9NNKgoYrquWG8EnuOwjbCvq/WVV/dKQSLse0dpuT+9t2+dpuw8JFh38rc45TmcwyM0jxSZJ3HGKcChiSZLnYooVZc+h+26rUKVkim1g03TsT/UO/rxi2VEzAYipS91YEa2W+qYupMehjfHMPZHqWUpNUOayprysJ4hCHxSSjeFzsRMgQbHHS+r9Zy1XOqmVrfxD1wzFV8QUqogAizErqOkbaTa4GHZsIK2o5i8GYhqY8QpaKkQWDxcifvON2yqRBAg8GYj9fpgJKCrLMNJG8n7G/7viMVlY3Jtv8/OACPriCpdclqVwsCTEwAqnn0mB5m2I89mdI2J9L+trWtwf86MY1Q6te08dhAOAfePruxgyNOmdoghu/H1x7bNBg1M+8YVGsVHhawKgrefw7z3xDVzLlSfDzLE2j0Agx54Ye6hPL/kACNtyLCL7QP1GqgQBYXsT8tuTxg7mxeudLHUNDA7kmZjm/zvjQ1WqXBmD6/cbRzhmqKAsiZmwmbeew44xBUodgW4Fz97x88bYmbY89issFLVXEkEKkj6xfeYvNuL4sGe9oQpp0qba6tQyx1OyoogAmDydgex7YSdKre5y7MSAVDQIsWMsfOYUf8AjirdNzBpmo5Y6j4EkEghAEpk2kSYbjY98drThQi1OFqLbI1+p0HqWWpVlfSyioqBlZT4hYlTc3Exa2IOmZWjlkVqsValZiajMxZJa828JQGAJUxPF4rbdfMu2tJAEDhhDAqfF259MadR6w1SFMCnyVG2/invMEwQIPESKCRJ9hj/AKt7QSWpkKqqdCLA/quykiBGwWPxDFEztc0q1XQ7VLsUs0KaxZh4hY3YkX3PrgytUAuLTsB2IGmAT5bflOF/XOgvX/n07khQVmD8K3B2I8rYjzZQjg3LMOEshFRtlutVVq6covvE0IBAP9CgsZAKGQwBMWm+GvT83UarUD/Esi97nS1yJH4iJ5xz/pufrZVxEqygiGnYxYg8WGLv0HqfvNVeoAmsgTvcBV+hP+8S6nKzivUq02JUN+4xek5EAn1/18sD5rLuSAoEcyGnyjDtqWqPF8x27A8YHo0aod9bqyH4QFgrvMmbnbHPl9xYuUYg2Un/AJA2+m+PD00/0qP/AMP84bNQtMkjg/vfGAMLfnH6jHrm3OeAztJ+2HPQMvUIYAEA3DHuZmML6fSK7mNBJG91j6zGLD0ihUSzvYW07x6HjFOQipKgNyQZUgwSSeALn6D9cT1sm9QQwdQB3A/f2xJ/HILWnyFreQxjdQAEA38v1xPcfUXP0BywPvHkf1G0X3WTMfpxhw+SFrSRz/qcDjqQFjN95I9eScRU80HUTIO4Bc3H0A+WMJJnqqMAImR85t/vGortA0nSDsWMT5RY4zK9KzlRSVpqixIZ2I1WtEyQJ5IvxiLN+yuZWiXzOYVSLzTUkwBJlm023vHIgd3Jpcjc1EtqcS8ExT1v2kSk2gOxcWJGyyO3J23xWX67XptqFQun/K/2O2K5nnc1HsSwJkiTHfEYrkgCDHf+3GLFxKoqpG2RmN3Ok9K9p2qj3aKiFjLCYGqAAYHPE74a0cvW1FmZbxAE8bkmbyY4tjmXQqNTXrQxp8V5uJFjGLrS6nXfeTJjEmZAD4y3AxK+Uf8AuHAguR6fLk34+5x6Q0xI/wDGfzE/fCteoMjhSSAdgQItvHPzwblc9qgSONoMTt+uEVHzWjZVJB244Ox449fLFY9quil2WrRRtTTrEA9oJjncW3j6tsj7RoGZWDaQ5hxcXJ3jjn9MWFdJGoAdxt9QfTBgtjNxZAcVORjKEMVCsWAMrBmwMmN9pOHHst7PuHp51nNJKTq6iPExVhpjsGa1/wBcWj27Iy+Y1FJJoQtiSSaIQ3BsbdvxYQJ1fXkaVJ2llcKxIMsFutuREX5tjsY8I4JnLfJfAE63lcr/ABVUylN2Mli6zoFudxJA0hSJF+MIva32eq0WBVUFEHxOJO5UIImVMyOdx4uz72XzAXJ0tTsalQBiq2MRbU34VAuY51HvgLqlQ1adSkSdFWzeQ2EdoxuXCuTsReF2x9GUHI06utiyqoQmII/mEiR8PAHO/fsGT5qmqkuoBg+IfU3Ntz+7jEGVqZiG1KGdDpYEgEFRBgx8JEN56vWEnVctmFqKIZ0YWLGBq3IJsAZ2B+WOSyHcQZ11cbbEZVM/U1K4U1KIB1FQNSkxpkE6jzwNxE486Jm3qzqWBJgEESASLtsWt8M98KendYpU6iQ4943hYXMkkACPh8N7RJP37FRzNFwj1MoKbtdpCeExIJgn73B+uCCL74gPkIrbzOfI3iIVAB/eB8jIiI+hxH/DGQQY8jz5f5Bwz6hTQ1qr0wVDPaI9DuDEtqtwO148PTCVs5Lc6rzx5QRhJoGUKbAMT+0NWqKZCKxVhBAvpJIAIUkSTdbHkfJBkKq0mC1XZdDgMXHYagCATF8XodMsS1RyxFypg/I/vzwnqeytFyx1k1AZMMPOJULG08d8U4NTsAB9SXPpt5LL3EhqMRImDpkmItvzPP3xscyygaqkCSfQ2MDlgfsb2jDU+zTSQMwIHdJ3ttqj/WIz7HSZasWPcqSf/lfFR1mIDjuTDSZCeZWa9WszF1IAFlggwLyBPbnE1X2jqUqhCBSulT6yikH/ABJGLPlvZlEI8TtJvpFvnYkY86n7DJW8SPDEciDtaYHoNsSHMrHylXxMo8Ysyuep5gI1akBPh1hySO/hF43O5P6usr0WgQqrVbQDN7EhS2qxCkWYcWgYTZf2IrqwkoSBuGN+262t57Ys3RumVUVffMpqBjJHIExPc7n9b2BmAHiYagn9wjQ5gaQVMgbfpfELOWtIxHW0KbvtwAecS02p7K33/vicx8P6x7RZqohT3iU1Ii1ND6fGGH2wmNcixaPl/rBdalq5JHabYHYf8Ntr4YWLdxaqF6EX5/q6AlQQpvMCeLmFMn9MB5bOrYhpRm0qTI1GJsCIIIBvP9WNul5WnT1GmtMnksD8uwI9BhotGoDMsSNgoAAnziw3tbG8CYAYuZdbFAYMSygmwOxJtv6/LBmWyDEeGWPB/wAkjDanUax0Cf8Aun9n9+eMqdSC2MT2B39bDAXDqBZXpJYgaixI4vc+f174tfSOjJQTU0Quw4t6/EZgepwNl89SoaffsEqkE+63YA2UFFv3N7CBifL5xq6gLT0gGS9Ujctq2E2tFogY6mm0oADv3OVqtUzEpj6+scu3iVJlmI1aQTMDUb9ogb8nCvq4FQVbN/7L3YWIewBNz8K4aJkvFqq1vENwigC8f1ajwLgjEtfptDSTramSANUrsJj4wRycW7gJAEM+XHYrVdaoIMkMPOf74Y5XKpBvbg9sXzr3sxlxWcNTDORK16bkWWBZASga6728otimexmV9/maqEooClgakhQVIAB3gsDPOxxHkxm/GdDE6/5Rl0PLmCBJB3PePy+vOGlOuFOlRJ/Lbv5436p02pROp4YD8asrCDMAkHcmeBPE4W1KvvFBZdj8TJERb4TB7/63gdTu8hOkjLt8TcIzVUMZYBhw0ggRsRzvaBF/uRlawLEwGYQJgecTG5wvymYQBgrFoMSRYkAAxAA+gxNSrQpnY7QLCB/x/dsAR6hA+4LneiNqJpG02U7/AAg7ni+COi9UNJ1p1g2gG45AO8eW+GQqz6MAbelwP/1+uAq+T9+dJbmxi62vftzGCD3w0EpXIlg9u8xSzbI1JwwOx7XMeYMGCMVHpHSCM7SUqxTVu0lSEDMYJ3Bhd/TC9cwaVQaoJU2P9vUYs9H2joKjOihKwFngE7EALIgbmbXgcWx0BqDuF9TnnANtDuXnoeYFSgakBFLadNyzxHPAn8jvGI6wVifGARYj7/LFIyf/AFDzGkLVSi4USCFKtE7zq0n/AMRhdQ9pMxrqMrCHYtDCQoJsADcxtwPMYsDb+pLW3uWs0KgzLyysGRSCCJiXjVHoRPMDtgsZxYgtEgEBhvPlx89sVjIZtgS0lpP8wfiiZLDTYRcBRY7czhtlStSoBSVik6ve6LEkQCCTe0XE7eVuVrcRXJuPRnR0mQMlexB+qowVqlL3dKB8bKAJA5PHri4VEy75cLVFKsGRSqkqJ8IFmYgj5bdsJB0y4klo31Xn5CB+xggqF5Ck7mwn6D88RE8SvbzJAXbUXCyTaCdgABv+9saqgUGBbtPe5wNVqEAiQZ77enrhZUr1GYjVF4AkT38NoInvBsZxg5hxrUzBBHhJBO4i3rgI9Nh3am6jV+HQBJ7sZJPrghRtciPP+1vtgaAhJF9Q3v8A6H5Y9cyoXlsoQgBCz5TA773wPn6mkgXA7gGPrjWuWC3BieOef8/LESRTUzU8BJ3kmTsAxmPI+UY0CZzJMnW1tpCkQJNo3J5Fr38+8YcUAV3JHnIwvyfVaQUqGLMsCBc322HYHBFLNLUEhmXyNiPrjxE9dwurWPf++AqLhCZPimxbiYtqiNx/jEY0apv5SfpiaJOyxG8Xn/WME2Sh1YENoMbwQb8jb0wvzvSpX+W5XyMx8tiMR1ekldTU/DN4Xg8mII+RBO99o36dW92INRmjcuLn9Pp2wX4mAmKmqGiPHVKjvA7ck7TvgvLdTlQdQPY6gJ84wybNKQZUX8t8Jsx01Z8EgeXfnffGij3PTM11FMufePLsAfCIibm7kSO3h/tCel7aVKrAGku8gSYFr3EcTePljTNEVbNebfv74SnphE6TCsYvYkeXGHoq1zEuWviWNeuPXIC0WURuDa09yDH7jFk9k/Zl8y6vUYokkLpIkMA0N8mAgckdgcVVWCII1GLx6fpEf4xeenZutl8oKxGpygZifwu4EJ5BQdKgDud2vTpcIdifpJtXmONQPZm/RfZn+FRjUBqEE62MjW0+I6jtJk/ET3Bxr1DPqRCMwA4MeH0Yb/TCzqftolaKwoinV/GNasDG5GqCYtYjnyOEuf8AawFdcazaZmRO07jHQNjuc9alw6H7QtBpVBr0DwkGHVTY6TyAY8JtcYOGaTdHY+ZEMPU/2OOY9M9pq4zFJzSIp6gHEbo1mJ7wDI9MdEzeXKNKmx2OBA4hGrla/wCo1ev7hKlFm1pUEsInSwK83bxFfPni1K6b0/MD3ZRACDImSZgz+v2x0br1Ok+XcVbbFSP6p8MT52jscU9MuyOoIB0CTIHPEgECTO4wzGgJswHYgVCsp1KopKV7EKNOr4SDsp7STxbbE1fK6PhkqSdJZpIjiTvHHlB5xr1KmtRCDqDU1Ui83WRZtoImxj0wop5001MlgWXwpewkwdJ2uIkYTrcYKc9+o/R5CH4/mM6bbgj0iPoPzxDmBB4F5jj7/fG/TMg+gtWcsSLKSBHe15v+WCatOBZSRzMD7744tgGdkWRBv4hgmqCWBMRvsZifDyv+dsel3p0QW8VWpCIqrEn8RAG8mAMTCmz+7RYUsCdza5nfew+2LN7H9KFSp/GOk00mnlw2w02aoxNrmQJ7k9sPw497VJs+X41uKsr0T3WVb+WtQsJrs0GW3o007+LSDBEknsAFlP2CrAKzsFhGZ1bcadjO0HfygjHSst1NK1RqdOGRIIePCDPwr3uN/Dfg4rH/AFF6qy0TRuGqAiZvpX4tJ5UmEvf4rXx1/iU0K6nGGZ777nPenOrM7MPCSCJW0BbX/DJYH64LSkoTUEk3nwE2IaL83H2xF0+k6yoE6pNo2U6bg7SdOG/T6bmmQUOy3JH4i/l54YonmMmOZioQFjV/xi0Dfy29TA5OHXS6xp0yqQ0GbkD4jJPoTqYeZIsIxWKxc+5JgQAhlifiVYtEbwflhj7PZ4rVVRdWBlj3HhJJO/4BbtifVLvxEfTqUaY7MgMsmXzFQglgfqAReL6SRgbqPvSh92Bq/wCbQI5M+XywTqWeJ7LP3GIGdpLA2HkP02+uPn7ncqQU8sRBdzMckkD0sLTycC1nYGAoHZth5efqcGVswTOzFd/I2Nu5iLHCSv1UsWCOsAHdSSDYQYHhNzaJ37YIAmZuqG1KosBUKOTYCL+kyPK49MSV65MAX3JvPqAAJ228sadH6e+YMo4pimwLGoYtMACxkEeQ29MWj/6WQEVGq5YMNnuT9Qo8+ecMGJj0Ips6A0TFHS8sq16TOQyBxqAE2Bv6C1/pjoPWvZijmT7xWak7bskX9QfzBHrin1Vpiy16dRhuEPkDMbxePUYky3UqiCKdRwvYG0+hsMEjheHEW6nJTYzD817EpRy9RmryyoSG92oltxIvMkAeuKhlM0A2htTGN9PoD4gNPlAvh71HqVR4DsX8j/YW5wMjg/v998DkdW/aIeJGUeRuQowW3pv57Rf+2IGz7A/CSDyGEeVjg5kBBDLPH7NsLHqJRcKabUw0IpUShPA8JOg+RAnucLAjSZP/ABRPp3PntvjYqsfsX8sSOdA8QGB6uYQ7xAg88el4x6euL66tI8Eqt5kWmx3I2BPbG9TTb+bott4frfBOdAbTMiCDKtG3pvtiJaa8yP35YIGeqVV6EA6hI8gTYG+wviXNZ6nMapYDgXHYgcbcm3bGzkuCUF9oIFh8je3GFed6ex1FSJMTOxj0Hnh4o9xTEgcR10aiKlYLOtd2iPCqqSZG5MA74sFT2mWhlQwOvWZQFZHiGtiwgg6BMW3Iws9gRSSo4qMsLSiOSzsoE8gG9o7/ADq5zY0tlwxZKdRvdlrSBKqTBgSIn9MdLS+CX9ZzNV5vR9TontD1HpwcU3os7wgkvUCHVBYCG0i0cYq/tRncu6j3WWWkQwMhmIhVsIMg+I8Cb4C6f1Yui0MypqUY0kD4wwmCOLiJWbkE2JnBOY6TS8Ao1zUAvBgOST4VVCSSPMwNsVg2JLt2xD42ZirsJNyTAgWH3i0cGTfF2yntzSShTpVKdRqiqA0aSCYAkEsN+bDCDP1PcEU1b+bPjgKbg2FpPhJg+duMI8/UKSz1RrN4m/lYDCcjBeo1FJEu1b2qpuABQmCCNZESNrDf64qWbr6HZyQJuAJi/cTG87XthblepKT2/fGHuXq0n0+8RXXkH9yMRnM6nmWDErjxiyq8FGp1I1TOkkeIEC4ja+0RbFtyec97rBJJWNMLPhGwibBQOxgHaAcD5XpmXR/e5dirDak51LPkT4vkSflgDr9GrUqmpTVVBUBkUj4gIaJAsbYWzDIlEwlBxvdRuQWKsHsBEGxk97C/98HZSlVeEj3h8gY53MwNvthN0WiyrNR5J47ep5wwqZxjCJUZQSAYcgfQR5YjZSDL1cEfeNKfT6VN9dXSDp0juAgOu/Asfr54G9kdWbU+/aocp8CEMAtKPhVoJteAYmInY4U161NhVhEOuxaLxIJEiJBi48h64n6T1dsmSyKsEQaZsHHAsPoexPc4r02UY25/Ej1OBsicfmdPo5RQgpoQmncgCIFoPJJ87zMbQec/9QswKmY0soApqqhexJJhTzsLfLtiep7WlXBV6n80AgVQsKANIU6ST4YM6ryfrH0zK/xtWsxMKo1CDPiAJWDuQEWPLWuOupBnG2le4oyeXNNXIKmIEybwSzbfsiMe1QUDBmp7ILCdgZMzxifqFBkWopqXViLp/SgHbEOfekktUYs02B3MrHhW1xvP3wT8CEvMUHNMKgbxGmDeCokQdjsL84nzPVAYFLUNJs1u0WgkWEXE3HGFtRfeMWb5eXA+2J0SMc99TwQsuTB7adDGbGkHRuAYtbHnvh2IP7PBxrlMuPdoTKwon6CfXEiIC0DY7j9nb644xnWEgqUC0WXT2PM7gg7f7wrqdDViNKD/ALSA09t7DbYkjbFgzJjwhTaPS3FhfkYjFPSoPY9vr5ix+eNDETKBi2h0NShRiUEyyoxG2wJB2iLG1hbbEiey+VB1LRQnfxCTP/5Th0umDHqftjWovI/flj29vrMCC+oDSyRQnSV9AI/fOIqwqLq06TPExExP6+sYmzObVTe0d7YFUvUJZAYFpII4O0j9wLY8ITTxaJIBeow5Czc+pPB7R98T03ZeReYABFptufvtiDLUWQS8T28Rjtc7emCKeRZhOphxE/QWMAfKfrjxmAUJK1c6b+og/rGBkzp0ksZBBGkiJgTbvzjZR/8A16SOY/Wdj38vsPKGWMnVAHYxeObE43qe4MjerqBCHWom8g7b9hv3IxDmAYZQIWLmbyexGGqrpAAA08ACP94gzVAESFBM73/vfHgZ6qgLFtCkr5evnzY7z+WNv4lf6h8mj7Yjfp0iRB3+LcT24PmPPCfM5gBo9/mViLBQRtxqQ2/cYNVuCzV3PTUBngjY9pjjviJg87T5wJ8hGHOapTcrEkAkR/bEVPLKTCuIB2YbWj0MX74256C5Kro94NcFwJYUxU8QJixtNzeZEg3jA2W9k6pOrLtSrqwJXQyhoAEgo8EMLGL4b1Ms6AnSrRcW2Pcyb4Q18lmK9RXJZAosyQDMAQJ3G5Py3xZp9VsFN1I9Rpt53L3FmapMhKVFqBxYqQLxaxG8HEL9W0uAIVv6kN1ns3B9O++M630zMoJqMXX+rm/HcYShI4xR8wblZKcTLw0eV0aohXLgkgeJx/8AEHlj5YrOnDJM2wBAcgHcBon5YhZQeMCTNEFUYJo1GXZiMepSxv7vAQxYhFLqNQcjBdPrNQdjhfpxgwG0QwzfWPqXtAseIEHHuW62gOqSwNio3vvvH54QmngnJ5Jm+ETgSq1DDsTHdLLo0Gmunm0RJ7yb3+fnh7lqUASqMRudvzBm/phXlMuyqJABgT/b/OG2RZjwBe8mfvH5jErmWoIi62/ig0xB72K/NTdeecS5H2uXLUvcrlwDDamDkgsQo1AbqYF4MXkRMYddUyYqU2AALRAnn9/vnFOekUeSoleGEj6He2KNPmKjiTanAGPM1zvW9cxrYkkkuxi7WtzbAVCXct4nc35J88E1HBnwJ8lH27fLBHT6yp+G+xHf57i/bfDnysw5iExKDNMq04aZHKPUqKoVtMiW7Dk/TD3o7oKak3MCSBeTvJ3Jw+yWaUiARHAH7mMRPm+gli4fvNkHh8I2B38v0+2I1p31GTuOfl534ntj2uvisI8xE/2ONaBCb6gT+/7DE9x5E3XqCvUCkCLEBh+K+3lfbjzm0tSuNRBkG1wLT87RbC90RnDaC0X1R8MWN4kH07eUYNpMxXxADzP39ceMwCSLTn4oPaOMTapEz5XBH2N8RU2BFtvzxMGmR9f39fvj02V/P5HWSW06u45BOxkGNhbjjG9eqChBZrjdSQR6G8flgyuAzFV1SpkysTPYkQ3y7jAmbywPhDurTc/U83H39DgwYMEy1OlKgvUZkkiXNjfcCzEA3J8jbEvva7sdS6F21K0z6HcfQb4jp9HpaiwqVVPxMoYEEiLkEG9uIn74asSwEyB27/bGkzBPMuXAtBGwB/v/ALx5WaVnYxNxe/H1xvvaJn97Y8dBESZ8v3Y4G5tQfKg6fE1xtwI49Dj2pmzpYCZ7mPtEmfliOrRMQCRbyOBqlE3BkE9zt6QBz9ftje56pBlcyqlpGnVa2qRE8SV87ADENbMJNlZgefD3I5IOFfVadVdTQpj8K8kxsCZBjicLxm15USLX48sPC3zEl64lrqs1jI9B/mJxOIJGwJNreW/0n9nHuMwEOeVllbySPSbRz9MaIGBi5HJB58x9MZjMATCEmaCNLCQbRbnviqdV9mNIZqbhlF9J3+R5+2MxmNRyp4mtjVxzEWWyLO2lVvz5DknDjL+zyk3qQPTtc2xmMxQ+Q3Qk+PEpFmF1OhUQIGqe8/4j9/PCmv0aqJhQ0f0kH/OMxmFjIwjThVoLmMqyRrUrPcR/rBfT+kGo0awB5b7Am3a4Em31GMxmG7yUuI+MDJtj5um0wAsEqoJEmb872xiU9AAW3z3/ALYzGYnBJldAdSepVC6bk+Vh/n8ud4wPnOse5UBQNT37AASLH9/fGYzBqoJFxeRyASIeW10xqlWKgki8GL79to3xXerlCR/MDsDBhYI9e4xmMxuIWTMzmgIuax/X8sF5LKF50hrXJA2xmMw12pbica21Q3p2YdTAvf4QNzFoHe3fFl6YSU1MCpG+30jf7/ljMZifLKMfUY+/hok7zH+OwmLmOcGUaiQCTI54j5c+eMxmEERsjqVUYKQsztJE32gG/wCuJXR5AFgfnPfGYzAz3UlqLAOmBjNVt7n9g4zGY2egCMquxdiTIPpO8xIHpYCLbWjeijMKsAvBAaSYEyYEx9sZjMH94AngqltwVXsRB+n6Y2csBIMjtAn5bff649xmMhQX+LaJAIP9Jif949bOaomQfv8ArGMxmCoQbhNHMIRMxPcf3xrmaYJsYnHuMxlczbgOcoKwIJ4sw3H+sIqmRqgwte3mv9jjMZhqkiARf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5368" name="Picture 8" descr="http://www.lifegate.com/app/uploads/piantumazio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41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78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https://spickardontheprophecies.files.wordpress.com/2014/10/huge-fig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05200" y="586740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Mono CJK TC Bold" pitchFamily="34" charset="-128"/>
                <a:ea typeface="Noto Sans Mono CJK TC Bold" pitchFamily="34" charset="-128"/>
              </a:rPr>
              <a:t>無花果樹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Mono CJK TC Bold" pitchFamily="34" charset="-128"/>
              <a:ea typeface="Noto Sans Mono CJK TC Bol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0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Roman Aqueduct at Caes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609600"/>
            <a:ext cx="42883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引水入耶路撒冷的水渠</a:t>
            </a:r>
            <a:endParaRPr lang="en-US" sz="3200" dirty="0">
              <a:solidFill>
                <a:prstClr val="white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5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ison-cresci.fr/uploads/images/nice_cresci_slide_environnement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60533" cy="3352800"/>
          </a:xfrm>
          <a:prstGeom prst="rect">
            <a:avLst/>
          </a:prstGeom>
          <a:noFill/>
        </p:spPr>
      </p:pic>
      <p:pic>
        <p:nvPicPr>
          <p:cNvPr id="18436" name="Picture 4" descr="https://saboteur365.files.wordpress.com/2016/07/nice-bodies-truck-att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429000"/>
            <a:ext cx="5334000" cy="3429000"/>
          </a:xfrm>
          <a:prstGeom prst="rect">
            <a:avLst/>
          </a:prstGeom>
          <a:noFill/>
        </p:spPr>
      </p:pic>
      <p:pic>
        <p:nvPicPr>
          <p:cNvPr id="18440" name="Picture 8" descr="https://d.ibtimes.co.uk/en/full/1534061/victims-nice-attack.jpg?w=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810000" cy="2543175"/>
          </a:xfrm>
          <a:prstGeom prst="rect">
            <a:avLst/>
          </a:prstGeom>
          <a:noFill/>
        </p:spPr>
      </p:pic>
      <p:pic>
        <p:nvPicPr>
          <p:cNvPr id="18442" name="Picture 10" descr="http://rlv.zcache.ca/nice_france_tourist_attractions_in_letters_2_inch_round_magnet-r2a49c7276e694fea8c97c3ed33cf9470_x7qgl_1024.jpg?rlvne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0"/>
            <a:ext cx="32004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5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blog.mysanantonio.com/tanji-patton/files/legacy/Paso%20Robles%20vine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52600" y="6135469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9BBB59">
                    <a:lumMod val="50000"/>
                  </a:srgbClr>
                </a:solidFill>
                <a:latin typeface="Noto Sans Mono CJK TC Bold" pitchFamily="34" charset="-128"/>
                <a:ea typeface="Noto Sans Mono CJK TC Bold" pitchFamily="34" charset="-128"/>
              </a:rPr>
              <a:t>一棵無花果樹栽在葡萄園裡</a:t>
            </a:r>
            <a:endParaRPr lang="en-US" sz="3600" dirty="0">
              <a:solidFill>
                <a:srgbClr val="9BBB59">
                  <a:lumMod val="50000"/>
                </a:srgbClr>
              </a:solidFill>
              <a:latin typeface="Noto Sans Mono CJK TC Bold" pitchFamily="34" charset="-128"/>
              <a:ea typeface="Noto Sans Mono CJK TC Bol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7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2.sina.com.cn/dy/o/2005-10-26/1130316174_L.aa83.jpg"/>
          <p:cNvPicPr>
            <a:picLocks noChangeAspect="1" noChangeArrowheads="1"/>
          </p:cNvPicPr>
          <p:nvPr/>
        </p:nvPicPr>
        <p:blipFill>
          <a:blip r:embed="rId2" cstate="print"/>
          <a:srcRect b="13514"/>
          <a:stretch>
            <a:fillRect/>
          </a:stretch>
        </p:blipFill>
        <p:spPr bwMode="auto">
          <a:xfrm>
            <a:off x="990600" y="685800"/>
            <a:ext cx="7011459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50292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prstClr val="black"/>
                </a:solidFill>
                <a:latin typeface="Noto Sans Mono CJK TC Bold" pitchFamily="34" charset="-128"/>
                <a:ea typeface="Noto Sans Mono CJK TC Bold" pitchFamily="34" charset="-128"/>
              </a:rPr>
              <a:t>當趁耶和華可尋找的時候尋找他，相近的時候求告他。（</a:t>
            </a:r>
            <a:r>
              <a:rPr lang="zh-TW" altLang="en-US" sz="4000" dirty="0" smtClean="0">
                <a:solidFill>
                  <a:prstClr val="black"/>
                </a:solidFill>
                <a:latin typeface="Noto Sans Mono CJK TC Bold" pitchFamily="34" charset="-128"/>
                <a:ea typeface="Noto Sans Mono CJK TC Bold" pitchFamily="34" charset="-128"/>
              </a:rPr>
              <a:t>以賽亞書</a:t>
            </a:r>
            <a:r>
              <a:rPr lang="en-US" sz="4000" dirty="0" smtClean="0">
                <a:solidFill>
                  <a:prstClr val="black"/>
                </a:solidFill>
                <a:latin typeface="Noto Sans Mono CJK TC Bold" pitchFamily="34" charset="-128"/>
                <a:ea typeface="Noto Sans Mono CJK TC Bold" pitchFamily="34" charset="-128"/>
              </a:rPr>
              <a:t>55:6</a:t>
            </a:r>
            <a:r>
              <a:rPr lang="zh-TW" altLang="en-US" sz="4000" dirty="0" smtClean="0">
                <a:solidFill>
                  <a:prstClr val="black"/>
                </a:solidFill>
                <a:latin typeface="Noto Sans Mono CJK TC Bold" pitchFamily="34" charset="-128"/>
                <a:ea typeface="Noto Sans Mono CJK TC Bold" pitchFamily="34" charset="-128"/>
              </a:rPr>
              <a:t>）</a:t>
            </a:r>
            <a:endParaRPr lang="en-US" sz="4000" dirty="0">
              <a:solidFill>
                <a:prstClr val="black"/>
              </a:solidFill>
              <a:latin typeface="Noto Sans Mono CJK TC Bold" pitchFamily="34" charset="-128"/>
              <a:ea typeface="Noto Sans Mono CJK TC Bol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1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oyalbooks.com/image/detail/City-of-God-Saint-Augustine-of-Hip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3657600" cy="483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s://i.ytimg.com/vi/HyJVIDzYskE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3962400" cy="29718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15000" y="54102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奧古斯丁</a:t>
            </a:r>
            <a:endParaRPr lang="en-US" sz="3200" dirty="0">
              <a:solidFill>
                <a:prstClr val="black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5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125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FPCOC</cp:lastModifiedBy>
  <cp:revision>78</cp:revision>
  <dcterms:created xsi:type="dcterms:W3CDTF">2015-12-30T23:14:56Z</dcterms:created>
  <dcterms:modified xsi:type="dcterms:W3CDTF">2016-08-10T16:06:05Z</dcterms:modified>
</cp:coreProperties>
</file>