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2" r:id="rId1"/>
    <p:sldMasterId id="2147484494" r:id="rId2"/>
    <p:sldMasterId id="2147484496" r:id="rId3"/>
    <p:sldMasterId id="2147484498" r:id="rId4"/>
    <p:sldMasterId id="2147484500" r:id="rId5"/>
    <p:sldMasterId id="2147484502" r:id="rId6"/>
    <p:sldMasterId id="2147484504" r:id="rId7"/>
    <p:sldMasterId id="2147484506" r:id="rId8"/>
    <p:sldMasterId id="2147484508" r:id="rId9"/>
  </p:sldMasterIdLst>
  <p:notesMasterIdLst>
    <p:notesMasterId r:id="rId19"/>
  </p:notesMasterIdLst>
  <p:sldIdLst>
    <p:sldId id="515" r:id="rId10"/>
    <p:sldId id="516" r:id="rId11"/>
    <p:sldId id="517" r:id="rId12"/>
    <p:sldId id="518" r:id="rId13"/>
    <p:sldId id="519" r:id="rId14"/>
    <p:sldId id="520" r:id="rId15"/>
    <p:sldId id="521" r:id="rId16"/>
    <p:sldId id="522" r:id="rId17"/>
    <p:sldId id="52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C83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41A05-B1DC-42BF-99B4-1DC422D3B5EF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9E4FC64-CE5F-4619-87DB-EEC0821DA351}">
      <dgm:prSet phldrT="[Text]" custT="1"/>
      <dgm:spPr/>
      <dgm:t>
        <a:bodyPr/>
        <a:lstStyle/>
        <a:p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一個寓言故事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gm:t>
    </dgm:pt>
    <dgm:pt modelId="{B293C2CE-7D7B-4C55-AABD-EEBAF20262D9}" type="parTrans" cxnId="{C7314DF9-11C9-4F6E-A0D0-5185B4C5984C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A96A69C8-FCE2-4C42-AD0B-4A6138A5AB16}" type="sibTrans" cxnId="{C7314DF9-11C9-4F6E-A0D0-5185B4C5984C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555D33C1-1603-4D46-9052-A2785B41333D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一個異象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gm:t>
    </dgm:pt>
    <dgm:pt modelId="{69D5F4D4-F54C-403A-B549-40352513E224}" type="parTrans" cxnId="{CB341EA6-3780-4F4C-BD82-BDE2437897D6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0C933A8B-A209-4B97-806C-73BC107DC5A9}" type="sibTrans" cxnId="{CB341EA6-3780-4F4C-BD82-BDE2437897D6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D89343B9-5C57-4438-B401-053333903506}">
      <dgm:prSet phldrT="[Text]" custT="1"/>
      <dgm:spPr>
        <a:solidFill>
          <a:srgbClr val="7030A0"/>
        </a:solidFill>
      </dgm:spPr>
      <dgm:t>
        <a:bodyPr/>
        <a:lstStyle/>
        <a:p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巴力神廟的妓女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gm:t>
    </dgm:pt>
    <dgm:pt modelId="{2B501D7C-BC76-44E2-A6E3-E104CD7FB6DB}" type="parTrans" cxnId="{B8FE270C-EAE9-4EEE-AA1D-0D361620AC6D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3DCF67D2-1E10-4C6B-B8A0-4E0050715973}" type="sibTrans" cxnId="{B8FE270C-EAE9-4EEE-AA1D-0D361620AC6D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42E80C36-CB80-48A8-A2E3-80BC08CBA4C8}">
      <dgm:prSet custT="1"/>
      <dgm:spPr>
        <a:solidFill>
          <a:srgbClr val="0070C0"/>
        </a:solidFill>
      </dgm:spPr>
      <dgm:t>
        <a:bodyPr/>
        <a:lstStyle/>
        <a:p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起初單純，後來變壞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gm:t>
    </dgm:pt>
    <dgm:pt modelId="{009B54B3-D940-45FF-B9CE-1AE9641C9D47}" type="parTrans" cxnId="{BF0EAA24-E907-44EF-98F8-903E25733D54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952B0963-9059-4AB9-87B3-434A944EC614}" type="sibTrans" cxnId="{BF0EAA24-E907-44EF-98F8-903E25733D54}">
      <dgm:prSet/>
      <dgm:spPr/>
      <dgm:t>
        <a:bodyPr/>
        <a:lstStyle/>
        <a:p>
          <a:endParaRPr lang="en-US" sz="3200">
            <a:latin typeface="Noto Sans CJK TC Bold" pitchFamily="34" charset="-128"/>
            <a:ea typeface="Noto Sans CJK TC Bold" pitchFamily="34" charset="-128"/>
          </a:endParaRPr>
        </a:p>
      </dgm:t>
    </dgm:pt>
    <dgm:pt modelId="{216D549F-359C-4018-9930-FCA676475FC7}" type="pres">
      <dgm:prSet presAssocID="{13941A05-B1DC-42BF-99B4-1DC422D3B5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B2679C-D629-4660-911B-1BA412EF2231}" type="pres">
      <dgm:prSet presAssocID="{E9E4FC64-CE5F-4619-87DB-EEC0821DA351}" presName="parentLin" presStyleCnt="0"/>
      <dgm:spPr/>
    </dgm:pt>
    <dgm:pt modelId="{E1DA44C5-B9B4-4684-B680-7616E75409E7}" type="pres">
      <dgm:prSet presAssocID="{E9E4FC64-CE5F-4619-87DB-EEC0821DA35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00BC40DE-8CE8-4190-8EC3-9639770FC386}" type="pres">
      <dgm:prSet presAssocID="{E9E4FC64-CE5F-4619-87DB-EEC0821DA351}" presName="parentText" presStyleLbl="node1" presStyleIdx="0" presStyleCnt="4" custScaleX="126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EDC524-7067-4646-8AE1-7A19FAA61F64}" type="pres">
      <dgm:prSet presAssocID="{E9E4FC64-CE5F-4619-87DB-EEC0821DA351}" presName="negativeSpace" presStyleCnt="0"/>
      <dgm:spPr/>
    </dgm:pt>
    <dgm:pt modelId="{BB09279B-4C2A-4329-8607-B53D911EB457}" type="pres">
      <dgm:prSet presAssocID="{E9E4FC64-CE5F-4619-87DB-EEC0821DA351}" presName="childText" presStyleLbl="conFgAcc1" presStyleIdx="0" presStyleCnt="4">
        <dgm:presLayoutVars>
          <dgm:bulletEnabled val="1"/>
        </dgm:presLayoutVars>
      </dgm:prSet>
      <dgm:spPr/>
    </dgm:pt>
    <dgm:pt modelId="{722293DE-FC1C-46BB-9524-0D605A41A5A8}" type="pres">
      <dgm:prSet presAssocID="{A96A69C8-FCE2-4C42-AD0B-4A6138A5AB16}" presName="spaceBetweenRectangles" presStyleCnt="0"/>
      <dgm:spPr/>
    </dgm:pt>
    <dgm:pt modelId="{6D19B37A-50A4-426E-8C90-BCA0AE9E18DE}" type="pres">
      <dgm:prSet presAssocID="{555D33C1-1603-4D46-9052-A2785B41333D}" presName="parentLin" presStyleCnt="0"/>
      <dgm:spPr/>
    </dgm:pt>
    <dgm:pt modelId="{FFBEA08A-EC47-4DBC-82F5-7BC3D8B08D30}" type="pres">
      <dgm:prSet presAssocID="{555D33C1-1603-4D46-9052-A2785B41333D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B0D73DE9-2D35-43A0-B65C-753BE93EE9E8}" type="pres">
      <dgm:prSet presAssocID="{555D33C1-1603-4D46-9052-A2785B41333D}" presName="parentText" presStyleLbl="node1" presStyleIdx="1" presStyleCnt="4" custScaleX="126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CF480-DA3B-4C07-AD3F-3460E3678ECA}" type="pres">
      <dgm:prSet presAssocID="{555D33C1-1603-4D46-9052-A2785B41333D}" presName="negativeSpace" presStyleCnt="0"/>
      <dgm:spPr/>
    </dgm:pt>
    <dgm:pt modelId="{B0A6B443-D4AC-4B98-876E-D73EE9C58398}" type="pres">
      <dgm:prSet presAssocID="{555D33C1-1603-4D46-9052-A2785B41333D}" presName="childText" presStyleLbl="conFgAcc1" presStyleIdx="1" presStyleCnt="4">
        <dgm:presLayoutVars>
          <dgm:bulletEnabled val="1"/>
        </dgm:presLayoutVars>
      </dgm:prSet>
      <dgm:spPr/>
    </dgm:pt>
    <dgm:pt modelId="{230C06D6-E21E-4ACB-AE98-86482374D8C6}" type="pres">
      <dgm:prSet presAssocID="{0C933A8B-A209-4B97-806C-73BC107DC5A9}" presName="spaceBetweenRectangles" presStyleCnt="0"/>
      <dgm:spPr/>
    </dgm:pt>
    <dgm:pt modelId="{065A8566-7F27-4F8D-A397-B8A841E7E249}" type="pres">
      <dgm:prSet presAssocID="{D89343B9-5C57-4438-B401-053333903506}" presName="parentLin" presStyleCnt="0"/>
      <dgm:spPr/>
    </dgm:pt>
    <dgm:pt modelId="{3E196C6E-50DD-487C-AEF6-8DF35A35123B}" type="pres">
      <dgm:prSet presAssocID="{D89343B9-5C57-4438-B401-053333903506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19ED0478-9686-4B5B-AC66-A92871C6E346}" type="pres">
      <dgm:prSet presAssocID="{D89343B9-5C57-4438-B401-053333903506}" presName="parentText" presStyleLbl="node1" presStyleIdx="2" presStyleCnt="4" custScaleX="126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C741C-E4CD-4663-96D0-82133E3314F4}" type="pres">
      <dgm:prSet presAssocID="{D89343B9-5C57-4438-B401-053333903506}" presName="negativeSpace" presStyleCnt="0"/>
      <dgm:spPr/>
    </dgm:pt>
    <dgm:pt modelId="{7818DC82-4642-4266-AAE8-76459A4D75D7}" type="pres">
      <dgm:prSet presAssocID="{D89343B9-5C57-4438-B401-053333903506}" presName="childText" presStyleLbl="conFgAcc1" presStyleIdx="2" presStyleCnt="4">
        <dgm:presLayoutVars>
          <dgm:bulletEnabled val="1"/>
        </dgm:presLayoutVars>
      </dgm:prSet>
      <dgm:spPr/>
    </dgm:pt>
    <dgm:pt modelId="{1D7D1742-0372-44B1-9979-5A86CF71F5BA}" type="pres">
      <dgm:prSet presAssocID="{3DCF67D2-1E10-4C6B-B8A0-4E0050715973}" presName="spaceBetweenRectangles" presStyleCnt="0"/>
      <dgm:spPr/>
    </dgm:pt>
    <dgm:pt modelId="{4A079BF4-D66A-48A1-91B9-B76C7ADD1183}" type="pres">
      <dgm:prSet presAssocID="{42E80C36-CB80-48A8-A2E3-80BC08CBA4C8}" presName="parentLin" presStyleCnt="0"/>
      <dgm:spPr/>
    </dgm:pt>
    <dgm:pt modelId="{3E0A296E-7A6B-4FDF-8AAC-D0B95B35E535}" type="pres">
      <dgm:prSet presAssocID="{42E80C36-CB80-48A8-A2E3-80BC08CBA4C8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E1D363A2-38E9-4F5E-B4F2-AC73F5B4B5C3}" type="pres">
      <dgm:prSet presAssocID="{42E80C36-CB80-48A8-A2E3-80BC08CBA4C8}" presName="parentText" presStyleLbl="node1" presStyleIdx="3" presStyleCnt="4" custScaleX="126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88FFB-6669-4443-B448-4934FC090272}" type="pres">
      <dgm:prSet presAssocID="{42E80C36-CB80-48A8-A2E3-80BC08CBA4C8}" presName="negativeSpace" presStyleCnt="0"/>
      <dgm:spPr/>
    </dgm:pt>
    <dgm:pt modelId="{E38944CD-8117-46D9-BEE6-15B2A8A92703}" type="pres">
      <dgm:prSet presAssocID="{42E80C36-CB80-48A8-A2E3-80BC08CBA4C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F5806A7-6148-45A9-8882-3CCF84EDB885}" type="presOf" srcId="{D89343B9-5C57-4438-B401-053333903506}" destId="{3E196C6E-50DD-487C-AEF6-8DF35A35123B}" srcOrd="0" destOrd="0" presId="urn:microsoft.com/office/officeart/2005/8/layout/list1"/>
    <dgm:cxn modelId="{4F4471F5-1352-4EAF-99ED-E4A7BA9B3259}" type="presOf" srcId="{42E80C36-CB80-48A8-A2E3-80BC08CBA4C8}" destId="{E1D363A2-38E9-4F5E-B4F2-AC73F5B4B5C3}" srcOrd="1" destOrd="0" presId="urn:microsoft.com/office/officeart/2005/8/layout/list1"/>
    <dgm:cxn modelId="{C2FB4027-7C4D-4ED1-9BAC-0695C54536C7}" type="presOf" srcId="{D89343B9-5C57-4438-B401-053333903506}" destId="{19ED0478-9686-4B5B-AC66-A92871C6E346}" srcOrd="1" destOrd="0" presId="urn:microsoft.com/office/officeart/2005/8/layout/list1"/>
    <dgm:cxn modelId="{17FEB0D8-D99B-4E37-A5F7-878F78027B1E}" type="presOf" srcId="{E9E4FC64-CE5F-4619-87DB-EEC0821DA351}" destId="{00BC40DE-8CE8-4190-8EC3-9639770FC386}" srcOrd="1" destOrd="0" presId="urn:microsoft.com/office/officeart/2005/8/layout/list1"/>
    <dgm:cxn modelId="{CB341EA6-3780-4F4C-BD82-BDE2437897D6}" srcId="{13941A05-B1DC-42BF-99B4-1DC422D3B5EF}" destId="{555D33C1-1603-4D46-9052-A2785B41333D}" srcOrd="1" destOrd="0" parTransId="{69D5F4D4-F54C-403A-B549-40352513E224}" sibTransId="{0C933A8B-A209-4B97-806C-73BC107DC5A9}"/>
    <dgm:cxn modelId="{08049572-B221-4F5F-931B-51E8A87B95BF}" type="presOf" srcId="{42E80C36-CB80-48A8-A2E3-80BC08CBA4C8}" destId="{3E0A296E-7A6B-4FDF-8AAC-D0B95B35E535}" srcOrd="0" destOrd="0" presId="urn:microsoft.com/office/officeart/2005/8/layout/list1"/>
    <dgm:cxn modelId="{08E78170-74EA-4F3E-919C-53E5CCB6E43D}" type="presOf" srcId="{555D33C1-1603-4D46-9052-A2785B41333D}" destId="{FFBEA08A-EC47-4DBC-82F5-7BC3D8B08D30}" srcOrd="0" destOrd="0" presId="urn:microsoft.com/office/officeart/2005/8/layout/list1"/>
    <dgm:cxn modelId="{E2FE9D91-1C56-4CF8-A82E-A5F8731FE8DD}" type="presOf" srcId="{555D33C1-1603-4D46-9052-A2785B41333D}" destId="{B0D73DE9-2D35-43A0-B65C-753BE93EE9E8}" srcOrd="1" destOrd="0" presId="urn:microsoft.com/office/officeart/2005/8/layout/list1"/>
    <dgm:cxn modelId="{C72C1FAD-5810-4230-8CDF-F8CF7053D78A}" type="presOf" srcId="{13941A05-B1DC-42BF-99B4-1DC422D3B5EF}" destId="{216D549F-359C-4018-9930-FCA676475FC7}" srcOrd="0" destOrd="0" presId="urn:microsoft.com/office/officeart/2005/8/layout/list1"/>
    <dgm:cxn modelId="{BF0EAA24-E907-44EF-98F8-903E25733D54}" srcId="{13941A05-B1DC-42BF-99B4-1DC422D3B5EF}" destId="{42E80C36-CB80-48A8-A2E3-80BC08CBA4C8}" srcOrd="3" destOrd="0" parTransId="{009B54B3-D940-45FF-B9CE-1AE9641C9D47}" sibTransId="{952B0963-9059-4AB9-87B3-434A944EC614}"/>
    <dgm:cxn modelId="{C7314DF9-11C9-4F6E-A0D0-5185B4C5984C}" srcId="{13941A05-B1DC-42BF-99B4-1DC422D3B5EF}" destId="{E9E4FC64-CE5F-4619-87DB-EEC0821DA351}" srcOrd="0" destOrd="0" parTransId="{B293C2CE-7D7B-4C55-AABD-EEBAF20262D9}" sibTransId="{A96A69C8-FCE2-4C42-AD0B-4A6138A5AB16}"/>
    <dgm:cxn modelId="{B8FE270C-EAE9-4EEE-AA1D-0D361620AC6D}" srcId="{13941A05-B1DC-42BF-99B4-1DC422D3B5EF}" destId="{D89343B9-5C57-4438-B401-053333903506}" srcOrd="2" destOrd="0" parTransId="{2B501D7C-BC76-44E2-A6E3-E104CD7FB6DB}" sibTransId="{3DCF67D2-1E10-4C6B-B8A0-4E0050715973}"/>
    <dgm:cxn modelId="{CC82CDB9-2424-4A98-8007-F3E6E84FA27D}" type="presOf" srcId="{E9E4FC64-CE5F-4619-87DB-EEC0821DA351}" destId="{E1DA44C5-B9B4-4684-B680-7616E75409E7}" srcOrd="0" destOrd="0" presId="urn:microsoft.com/office/officeart/2005/8/layout/list1"/>
    <dgm:cxn modelId="{269A14AE-1391-42D3-8680-05468CB2FA69}" type="presParOf" srcId="{216D549F-359C-4018-9930-FCA676475FC7}" destId="{05B2679C-D629-4660-911B-1BA412EF2231}" srcOrd="0" destOrd="0" presId="urn:microsoft.com/office/officeart/2005/8/layout/list1"/>
    <dgm:cxn modelId="{5CED42F6-E77B-4C5B-98CA-CCDC8D8B4381}" type="presParOf" srcId="{05B2679C-D629-4660-911B-1BA412EF2231}" destId="{E1DA44C5-B9B4-4684-B680-7616E75409E7}" srcOrd="0" destOrd="0" presId="urn:microsoft.com/office/officeart/2005/8/layout/list1"/>
    <dgm:cxn modelId="{30A6DDFC-6150-4072-98CE-758878A4503F}" type="presParOf" srcId="{05B2679C-D629-4660-911B-1BA412EF2231}" destId="{00BC40DE-8CE8-4190-8EC3-9639770FC386}" srcOrd="1" destOrd="0" presId="urn:microsoft.com/office/officeart/2005/8/layout/list1"/>
    <dgm:cxn modelId="{3D589129-BAC4-4D6F-840D-D2AECFCD9C73}" type="presParOf" srcId="{216D549F-359C-4018-9930-FCA676475FC7}" destId="{1EEDC524-7067-4646-8AE1-7A19FAA61F64}" srcOrd="1" destOrd="0" presId="urn:microsoft.com/office/officeart/2005/8/layout/list1"/>
    <dgm:cxn modelId="{2E78F2F7-FD67-47B6-8CCA-C6700EF3C8F8}" type="presParOf" srcId="{216D549F-359C-4018-9930-FCA676475FC7}" destId="{BB09279B-4C2A-4329-8607-B53D911EB457}" srcOrd="2" destOrd="0" presId="urn:microsoft.com/office/officeart/2005/8/layout/list1"/>
    <dgm:cxn modelId="{FEFDD564-6276-42D3-A4CB-377846FECC2D}" type="presParOf" srcId="{216D549F-359C-4018-9930-FCA676475FC7}" destId="{722293DE-FC1C-46BB-9524-0D605A41A5A8}" srcOrd="3" destOrd="0" presId="urn:microsoft.com/office/officeart/2005/8/layout/list1"/>
    <dgm:cxn modelId="{6AE29CB9-E2B9-4067-8113-204C7673A109}" type="presParOf" srcId="{216D549F-359C-4018-9930-FCA676475FC7}" destId="{6D19B37A-50A4-426E-8C90-BCA0AE9E18DE}" srcOrd="4" destOrd="0" presId="urn:microsoft.com/office/officeart/2005/8/layout/list1"/>
    <dgm:cxn modelId="{19E92675-CFE6-4FBE-BB3E-BAA20DB7A144}" type="presParOf" srcId="{6D19B37A-50A4-426E-8C90-BCA0AE9E18DE}" destId="{FFBEA08A-EC47-4DBC-82F5-7BC3D8B08D30}" srcOrd="0" destOrd="0" presId="urn:microsoft.com/office/officeart/2005/8/layout/list1"/>
    <dgm:cxn modelId="{FE52F74E-C5FC-4F93-B849-DF0A13D679E7}" type="presParOf" srcId="{6D19B37A-50A4-426E-8C90-BCA0AE9E18DE}" destId="{B0D73DE9-2D35-43A0-B65C-753BE93EE9E8}" srcOrd="1" destOrd="0" presId="urn:microsoft.com/office/officeart/2005/8/layout/list1"/>
    <dgm:cxn modelId="{CD99C559-1F4D-4CDE-8977-E54433C9AA3E}" type="presParOf" srcId="{216D549F-359C-4018-9930-FCA676475FC7}" destId="{4D8CF480-DA3B-4C07-AD3F-3460E3678ECA}" srcOrd="5" destOrd="0" presId="urn:microsoft.com/office/officeart/2005/8/layout/list1"/>
    <dgm:cxn modelId="{E79F0E52-1227-42A2-9CD8-3ED44BB8D63B}" type="presParOf" srcId="{216D549F-359C-4018-9930-FCA676475FC7}" destId="{B0A6B443-D4AC-4B98-876E-D73EE9C58398}" srcOrd="6" destOrd="0" presId="urn:microsoft.com/office/officeart/2005/8/layout/list1"/>
    <dgm:cxn modelId="{17722D47-4C25-4CBE-8189-27F54DE4CA24}" type="presParOf" srcId="{216D549F-359C-4018-9930-FCA676475FC7}" destId="{230C06D6-E21E-4ACB-AE98-86482374D8C6}" srcOrd="7" destOrd="0" presId="urn:microsoft.com/office/officeart/2005/8/layout/list1"/>
    <dgm:cxn modelId="{AF26D84B-EDDE-4C83-8A5C-822E18BF55F3}" type="presParOf" srcId="{216D549F-359C-4018-9930-FCA676475FC7}" destId="{065A8566-7F27-4F8D-A397-B8A841E7E249}" srcOrd="8" destOrd="0" presId="urn:microsoft.com/office/officeart/2005/8/layout/list1"/>
    <dgm:cxn modelId="{59DEE795-5892-46C0-BF02-E80744EE3A53}" type="presParOf" srcId="{065A8566-7F27-4F8D-A397-B8A841E7E249}" destId="{3E196C6E-50DD-487C-AEF6-8DF35A35123B}" srcOrd="0" destOrd="0" presId="urn:microsoft.com/office/officeart/2005/8/layout/list1"/>
    <dgm:cxn modelId="{047C4E7B-510A-4F4B-A20A-779C7FE64EB7}" type="presParOf" srcId="{065A8566-7F27-4F8D-A397-B8A841E7E249}" destId="{19ED0478-9686-4B5B-AC66-A92871C6E346}" srcOrd="1" destOrd="0" presId="urn:microsoft.com/office/officeart/2005/8/layout/list1"/>
    <dgm:cxn modelId="{3A96A078-52B9-40A5-A419-07A4EE7ADDB9}" type="presParOf" srcId="{216D549F-359C-4018-9930-FCA676475FC7}" destId="{3E9C741C-E4CD-4663-96D0-82133E3314F4}" srcOrd="9" destOrd="0" presId="urn:microsoft.com/office/officeart/2005/8/layout/list1"/>
    <dgm:cxn modelId="{32B4300E-3C8A-4217-966D-6AF8BC426805}" type="presParOf" srcId="{216D549F-359C-4018-9930-FCA676475FC7}" destId="{7818DC82-4642-4266-AAE8-76459A4D75D7}" srcOrd="10" destOrd="0" presId="urn:microsoft.com/office/officeart/2005/8/layout/list1"/>
    <dgm:cxn modelId="{164B3987-C736-4167-9129-0627AB00471E}" type="presParOf" srcId="{216D549F-359C-4018-9930-FCA676475FC7}" destId="{1D7D1742-0372-44B1-9979-5A86CF71F5BA}" srcOrd="11" destOrd="0" presId="urn:microsoft.com/office/officeart/2005/8/layout/list1"/>
    <dgm:cxn modelId="{1295F5F0-D789-4967-8D26-C999851AB3E5}" type="presParOf" srcId="{216D549F-359C-4018-9930-FCA676475FC7}" destId="{4A079BF4-D66A-48A1-91B9-B76C7ADD1183}" srcOrd="12" destOrd="0" presId="urn:microsoft.com/office/officeart/2005/8/layout/list1"/>
    <dgm:cxn modelId="{ADB1775C-4DE4-43CF-90C3-BE4174DED5E3}" type="presParOf" srcId="{4A079BF4-D66A-48A1-91B9-B76C7ADD1183}" destId="{3E0A296E-7A6B-4FDF-8AAC-D0B95B35E535}" srcOrd="0" destOrd="0" presId="urn:microsoft.com/office/officeart/2005/8/layout/list1"/>
    <dgm:cxn modelId="{61373DEE-D1A4-431E-A50C-D6B7A0E08570}" type="presParOf" srcId="{4A079BF4-D66A-48A1-91B9-B76C7ADD1183}" destId="{E1D363A2-38E9-4F5E-B4F2-AC73F5B4B5C3}" srcOrd="1" destOrd="0" presId="urn:microsoft.com/office/officeart/2005/8/layout/list1"/>
    <dgm:cxn modelId="{BF6A4454-6309-446C-AD90-810339433AD3}" type="presParOf" srcId="{216D549F-359C-4018-9930-FCA676475FC7}" destId="{FB088FFB-6669-4443-B448-4934FC090272}" srcOrd="13" destOrd="0" presId="urn:microsoft.com/office/officeart/2005/8/layout/list1"/>
    <dgm:cxn modelId="{72EF5881-8120-4122-A1F6-BADF475E7AF4}" type="presParOf" srcId="{216D549F-359C-4018-9930-FCA676475FC7}" destId="{E38944CD-8117-46D9-BEE6-15B2A8A9270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8BE59E-349B-47FA-81E4-DC41F3D4980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D91D430-8EB0-430F-9317-5167D6C91431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羅路哈瑪</a:t>
          </a:r>
          <a:r>
            <a:rPr lang="zh-TW" altLang="en-US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不蒙憐憫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EBC5D2D0-CEC8-4111-895A-C3A123056E05}" type="parTrans" cxnId="{C43EF418-3CCF-41A4-ACB6-9360DDAAC71B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F7453D70-D3E2-4ECD-A813-9A939325CF99}" type="sibTrans" cxnId="{C43EF418-3CCF-41A4-ACB6-9360DDAAC71B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7DF4F1C7-5C8E-4AF8-99D0-A980AC9191B0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羅阿米</a:t>
          </a:r>
          <a:r>
            <a:rPr lang="zh-TW" altLang="en-US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非我民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F208B922-1E54-4D1A-A434-9DABD59EC182}" type="parTrans" cxnId="{DF0AAAB5-0207-4BCA-A8B5-E16FCE6DA458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812E1D81-9D1C-473C-B2D4-B9E7F72A9A3E}" type="sibTrans" cxnId="{DF0AAAB5-0207-4BCA-A8B5-E16FCE6DA458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80B41338-C95A-47DE-93A3-7FA29A7E8830}">
      <dgm:prSet phldrT="[Text]" custT="1"/>
      <dgm:spPr/>
      <dgm:t>
        <a:bodyPr/>
        <a:lstStyle/>
        <a:p>
          <a:pPr algn="ctr"/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耶斯列</a:t>
          </a:r>
          <a:r>
            <a:rPr lang="zh-TW" altLang="en-US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上帝撒種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013332E5-8114-47EC-874E-B2B95004FA1A}" type="sibTrans" cxnId="{36398461-F3B5-4B3E-8B3F-F9C17076DA1D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D456E6CE-B796-4228-85D8-55130C4B79FF}" type="parTrans" cxnId="{36398461-F3B5-4B3E-8B3F-F9C17076DA1D}">
      <dgm:prSet/>
      <dgm:spPr/>
      <dgm:t>
        <a:bodyPr/>
        <a:lstStyle/>
        <a:p>
          <a:pPr algn="ctr"/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51D5C44A-DE91-4E10-A0C3-2FB5C2BB8BB5}" type="pres">
      <dgm:prSet presAssocID="{E58BE59E-349B-47FA-81E4-DC41F3D498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DC2199-E3DD-4C3C-BBA6-2939917D525B}" type="pres">
      <dgm:prSet presAssocID="{80B41338-C95A-47DE-93A3-7FA29A7E883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138EE-F60C-40A9-91AC-F8E57019924D}" type="pres">
      <dgm:prSet presAssocID="{013332E5-8114-47EC-874E-B2B95004FA1A}" presName="spacer" presStyleCnt="0"/>
      <dgm:spPr/>
    </dgm:pt>
    <dgm:pt modelId="{B48BB7F8-CF09-41CB-8E9F-179323BD3E2E}" type="pres">
      <dgm:prSet presAssocID="{8D91D430-8EB0-430F-9317-5167D6C9143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1C0499-ABA4-4347-9B85-9EF0CF345D69}" type="pres">
      <dgm:prSet presAssocID="{F7453D70-D3E2-4ECD-A813-9A939325CF99}" presName="spacer" presStyleCnt="0"/>
      <dgm:spPr/>
    </dgm:pt>
    <dgm:pt modelId="{AE4473FF-8FB6-4481-828F-A0D36F08A701}" type="pres">
      <dgm:prSet presAssocID="{7DF4F1C7-5C8E-4AF8-99D0-A980AC9191B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1D937B-DC21-456D-AF6F-BFAB9D17D41C}" type="presOf" srcId="{7DF4F1C7-5C8E-4AF8-99D0-A980AC9191B0}" destId="{AE4473FF-8FB6-4481-828F-A0D36F08A701}" srcOrd="0" destOrd="0" presId="urn:microsoft.com/office/officeart/2005/8/layout/vList2"/>
    <dgm:cxn modelId="{5027F6AC-52EB-431D-A821-5A16CA818A9F}" type="presOf" srcId="{80B41338-C95A-47DE-93A3-7FA29A7E8830}" destId="{95DC2199-E3DD-4C3C-BBA6-2939917D525B}" srcOrd="0" destOrd="0" presId="urn:microsoft.com/office/officeart/2005/8/layout/vList2"/>
    <dgm:cxn modelId="{DF0AAAB5-0207-4BCA-A8B5-E16FCE6DA458}" srcId="{E58BE59E-349B-47FA-81E4-DC41F3D4980A}" destId="{7DF4F1C7-5C8E-4AF8-99D0-A980AC9191B0}" srcOrd="2" destOrd="0" parTransId="{F208B922-1E54-4D1A-A434-9DABD59EC182}" sibTransId="{812E1D81-9D1C-473C-B2D4-B9E7F72A9A3E}"/>
    <dgm:cxn modelId="{C43EF418-3CCF-41A4-ACB6-9360DDAAC71B}" srcId="{E58BE59E-349B-47FA-81E4-DC41F3D4980A}" destId="{8D91D430-8EB0-430F-9317-5167D6C91431}" srcOrd="1" destOrd="0" parTransId="{EBC5D2D0-CEC8-4111-895A-C3A123056E05}" sibTransId="{F7453D70-D3E2-4ECD-A813-9A939325CF99}"/>
    <dgm:cxn modelId="{7A7123EE-BF54-4946-849F-9E0996E85D18}" type="presOf" srcId="{8D91D430-8EB0-430F-9317-5167D6C91431}" destId="{B48BB7F8-CF09-41CB-8E9F-179323BD3E2E}" srcOrd="0" destOrd="0" presId="urn:microsoft.com/office/officeart/2005/8/layout/vList2"/>
    <dgm:cxn modelId="{965714E6-D813-4538-8D86-33B64E3BD539}" type="presOf" srcId="{E58BE59E-349B-47FA-81E4-DC41F3D4980A}" destId="{51D5C44A-DE91-4E10-A0C3-2FB5C2BB8BB5}" srcOrd="0" destOrd="0" presId="urn:microsoft.com/office/officeart/2005/8/layout/vList2"/>
    <dgm:cxn modelId="{36398461-F3B5-4B3E-8B3F-F9C17076DA1D}" srcId="{E58BE59E-349B-47FA-81E4-DC41F3D4980A}" destId="{80B41338-C95A-47DE-93A3-7FA29A7E8830}" srcOrd="0" destOrd="0" parTransId="{D456E6CE-B796-4228-85D8-55130C4B79FF}" sibTransId="{013332E5-8114-47EC-874E-B2B95004FA1A}"/>
    <dgm:cxn modelId="{DB752FCD-2016-4B9F-918B-ACFD19B59FF1}" type="presParOf" srcId="{51D5C44A-DE91-4E10-A0C3-2FB5C2BB8BB5}" destId="{95DC2199-E3DD-4C3C-BBA6-2939917D525B}" srcOrd="0" destOrd="0" presId="urn:microsoft.com/office/officeart/2005/8/layout/vList2"/>
    <dgm:cxn modelId="{43A809BC-9EDE-4006-BCEA-47D946F4591C}" type="presParOf" srcId="{51D5C44A-DE91-4E10-A0C3-2FB5C2BB8BB5}" destId="{F27138EE-F60C-40A9-91AC-F8E57019924D}" srcOrd="1" destOrd="0" presId="urn:microsoft.com/office/officeart/2005/8/layout/vList2"/>
    <dgm:cxn modelId="{2EE3569B-AEC7-4BC9-A716-B7DCD2732DA9}" type="presParOf" srcId="{51D5C44A-DE91-4E10-A0C3-2FB5C2BB8BB5}" destId="{B48BB7F8-CF09-41CB-8E9F-179323BD3E2E}" srcOrd="2" destOrd="0" presId="urn:microsoft.com/office/officeart/2005/8/layout/vList2"/>
    <dgm:cxn modelId="{7177E122-3593-4748-ABAE-5B4ACC5C57AF}" type="presParOf" srcId="{51D5C44A-DE91-4E10-A0C3-2FB5C2BB8BB5}" destId="{D91C0499-ABA4-4347-9B85-9EF0CF345D69}" srcOrd="3" destOrd="0" presId="urn:microsoft.com/office/officeart/2005/8/layout/vList2"/>
    <dgm:cxn modelId="{F48BD7E5-2744-4C19-A9C9-9BEC74078489}" type="presParOf" srcId="{51D5C44A-DE91-4E10-A0C3-2FB5C2BB8BB5}" destId="{AE4473FF-8FB6-4481-828F-A0D36F08A7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ECF1D7-C1AE-4FD0-A8B7-1C77BDD06517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EBF955C-DCAF-4231-A9A8-AFA8EB44FAF5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1.</a:t>
          </a:r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劃定永不妥協的界線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84DAF4E0-C3C9-4EE8-8006-EC8E5D57370C}" type="parTrans" cxnId="{6CD5FE74-D174-4C08-A502-6F6D53A5F946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FBC0578B-8ED7-4909-BD94-32B0441A00A9}" type="sibTrans" cxnId="{6CD5FE74-D174-4C08-A502-6F6D53A5F946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9D5AD174-5A36-42DC-8B29-04DC83CC1525}">
      <dgm:prSet phldrT="[Text]" custT="1"/>
      <dgm:spPr>
        <a:solidFill>
          <a:srgbClr val="00B0F0"/>
        </a:solidFill>
      </dgm:spPr>
      <dgm:t>
        <a:bodyPr/>
        <a:lstStyle/>
        <a:p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忍受各樣痛苦，直到關係恢復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28DF3835-9FC9-4C5B-B5C0-C2F27EC4FB4F}" type="parTrans" cxnId="{088B46D5-4DD7-4F8C-BEDB-0502808005CD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C96648A7-24C9-4990-B51C-62CA006FEC23}" type="sibTrans" cxnId="{088B46D5-4DD7-4F8C-BEDB-0502808005CD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F1BBDF28-53B5-4542-9D43-9035BFC2C45E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zh-TW" sz="40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永不止息的愛</a:t>
          </a:r>
          <a:endParaRPr lang="en-US" sz="40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4DD89282-8DF5-4A82-A2C0-3057CC47EAD3}" type="parTrans" cxnId="{6A83A78F-5CD9-4ECB-B84D-B510F8B0059B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9A874547-CB2E-4DF4-8A95-01885B3A2753}" type="sibTrans" cxnId="{6A83A78F-5CD9-4ECB-B84D-B510F8B0059B}">
      <dgm:prSet/>
      <dgm:spPr/>
      <dgm:t>
        <a:bodyPr/>
        <a:lstStyle/>
        <a:p>
          <a:endParaRPr lang="en-US" sz="400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gm:t>
    </dgm:pt>
    <dgm:pt modelId="{BA30F9FD-3B82-4A44-A0F0-F99F7149EADC}" type="pres">
      <dgm:prSet presAssocID="{32ECF1D7-C1AE-4FD0-A8B7-1C77BDD0651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2B528A-9E89-4BDF-91FB-A07BF52DB3C2}" type="pres">
      <dgm:prSet presAssocID="{4EBF955C-DCAF-4231-A9A8-AFA8EB44FAF5}" presName="parentLin" presStyleCnt="0"/>
      <dgm:spPr/>
    </dgm:pt>
    <dgm:pt modelId="{9B5B43F3-1EA9-4371-8853-E073064CE5E3}" type="pres">
      <dgm:prSet presAssocID="{4EBF955C-DCAF-4231-A9A8-AFA8EB44FAF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47E8906-31F1-434F-8529-70DC46F75CAC}" type="pres">
      <dgm:prSet presAssocID="{4EBF955C-DCAF-4231-A9A8-AFA8EB44FAF5}" presName="parentText" presStyleLbl="node1" presStyleIdx="0" presStyleCnt="3" custScaleX="1340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3B84CB-AFE8-4789-A77F-30D4D4087543}" type="pres">
      <dgm:prSet presAssocID="{4EBF955C-DCAF-4231-A9A8-AFA8EB44FAF5}" presName="negativeSpace" presStyleCnt="0"/>
      <dgm:spPr/>
    </dgm:pt>
    <dgm:pt modelId="{8AF4FD1D-1383-494A-996C-0F9BF4287530}" type="pres">
      <dgm:prSet presAssocID="{4EBF955C-DCAF-4231-A9A8-AFA8EB44FAF5}" presName="childText" presStyleLbl="conFgAcc1" presStyleIdx="0" presStyleCnt="3">
        <dgm:presLayoutVars>
          <dgm:bulletEnabled val="1"/>
        </dgm:presLayoutVars>
      </dgm:prSet>
      <dgm:spPr/>
    </dgm:pt>
    <dgm:pt modelId="{4104B69B-9037-4E33-B102-D64AE4714A2F}" type="pres">
      <dgm:prSet presAssocID="{FBC0578B-8ED7-4909-BD94-32B0441A00A9}" presName="spaceBetweenRectangles" presStyleCnt="0"/>
      <dgm:spPr/>
    </dgm:pt>
    <dgm:pt modelId="{E95E2A5B-CB00-42AF-B0FF-1B3DFE93EEB0}" type="pres">
      <dgm:prSet presAssocID="{9D5AD174-5A36-42DC-8B29-04DC83CC1525}" presName="parentLin" presStyleCnt="0"/>
      <dgm:spPr/>
    </dgm:pt>
    <dgm:pt modelId="{8587ECA3-61B5-402C-8B94-7B68F1EB4B09}" type="pres">
      <dgm:prSet presAssocID="{9D5AD174-5A36-42DC-8B29-04DC83CC152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F911C17-A675-49F7-8690-77261AC27C3B}" type="pres">
      <dgm:prSet presAssocID="{9D5AD174-5A36-42DC-8B29-04DC83CC1525}" presName="parentText" presStyleLbl="node1" presStyleIdx="1" presStyleCnt="3" custScaleX="1340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209B7-0370-4B74-87BA-C07A609D3504}" type="pres">
      <dgm:prSet presAssocID="{9D5AD174-5A36-42DC-8B29-04DC83CC1525}" presName="negativeSpace" presStyleCnt="0"/>
      <dgm:spPr/>
    </dgm:pt>
    <dgm:pt modelId="{A3E16D7A-3AA5-41CA-8325-5E0BB5D9C4E1}" type="pres">
      <dgm:prSet presAssocID="{9D5AD174-5A36-42DC-8B29-04DC83CC1525}" presName="childText" presStyleLbl="conFgAcc1" presStyleIdx="1" presStyleCnt="3">
        <dgm:presLayoutVars>
          <dgm:bulletEnabled val="1"/>
        </dgm:presLayoutVars>
      </dgm:prSet>
      <dgm:spPr/>
    </dgm:pt>
    <dgm:pt modelId="{9788BFA2-F9E6-4565-B79E-66C76819D9CA}" type="pres">
      <dgm:prSet presAssocID="{C96648A7-24C9-4990-B51C-62CA006FEC23}" presName="spaceBetweenRectangles" presStyleCnt="0"/>
      <dgm:spPr/>
    </dgm:pt>
    <dgm:pt modelId="{C9766A16-3F3F-4CA8-9A16-C75F4126F792}" type="pres">
      <dgm:prSet presAssocID="{F1BBDF28-53B5-4542-9D43-9035BFC2C45E}" presName="parentLin" presStyleCnt="0"/>
      <dgm:spPr/>
    </dgm:pt>
    <dgm:pt modelId="{E05C6822-7F6C-4D8F-822B-B6DC9207C32C}" type="pres">
      <dgm:prSet presAssocID="{F1BBDF28-53B5-4542-9D43-9035BFC2C45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973B592-8449-48D1-A442-1029BAA3C393}" type="pres">
      <dgm:prSet presAssocID="{F1BBDF28-53B5-4542-9D43-9035BFC2C45E}" presName="parentText" presStyleLbl="node1" presStyleIdx="2" presStyleCnt="3" custScaleX="1340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50F7E-F615-439C-AF29-208B69757106}" type="pres">
      <dgm:prSet presAssocID="{F1BBDF28-53B5-4542-9D43-9035BFC2C45E}" presName="negativeSpace" presStyleCnt="0"/>
      <dgm:spPr/>
    </dgm:pt>
    <dgm:pt modelId="{6410241A-FF37-4F91-803E-55FAD88C9D11}" type="pres">
      <dgm:prSet presAssocID="{F1BBDF28-53B5-4542-9D43-9035BFC2C4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A83A78F-5CD9-4ECB-B84D-B510F8B0059B}" srcId="{32ECF1D7-C1AE-4FD0-A8B7-1C77BDD06517}" destId="{F1BBDF28-53B5-4542-9D43-9035BFC2C45E}" srcOrd="2" destOrd="0" parTransId="{4DD89282-8DF5-4A82-A2C0-3057CC47EAD3}" sibTransId="{9A874547-CB2E-4DF4-8A95-01885B3A2753}"/>
    <dgm:cxn modelId="{9CC743A0-9C1B-45D8-AA43-2C975068AB7E}" type="presOf" srcId="{4EBF955C-DCAF-4231-A9A8-AFA8EB44FAF5}" destId="{9B5B43F3-1EA9-4371-8853-E073064CE5E3}" srcOrd="0" destOrd="0" presId="urn:microsoft.com/office/officeart/2005/8/layout/list1"/>
    <dgm:cxn modelId="{088B46D5-4DD7-4F8C-BEDB-0502808005CD}" srcId="{32ECF1D7-C1AE-4FD0-A8B7-1C77BDD06517}" destId="{9D5AD174-5A36-42DC-8B29-04DC83CC1525}" srcOrd="1" destOrd="0" parTransId="{28DF3835-9FC9-4C5B-B5C0-C2F27EC4FB4F}" sibTransId="{C96648A7-24C9-4990-B51C-62CA006FEC23}"/>
    <dgm:cxn modelId="{BE8BD190-C685-44D2-ABC3-E41041A6BC0F}" type="presOf" srcId="{9D5AD174-5A36-42DC-8B29-04DC83CC1525}" destId="{8587ECA3-61B5-402C-8B94-7B68F1EB4B09}" srcOrd="0" destOrd="0" presId="urn:microsoft.com/office/officeart/2005/8/layout/list1"/>
    <dgm:cxn modelId="{346AD6AF-100C-4F3C-B8A4-2F15EF1F1D95}" type="presOf" srcId="{F1BBDF28-53B5-4542-9D43-9035BFC2C45E}" destId="{3973B592-8449-48D1-A442-1029BAA3C393}" srcOrd="1" destOrd="0" presId="urn:microsoft.com/office/officeart/2005/8/layout/list1"/>
    <dgm:cxn modelId="{6441C204-1166-46A4-B16D-7DB9596D7EA4}" type="presOf" srcId="{4EBF955C-DCAF-4231-A9A8-AFA8EB44FAF5}" destId="{247E8906-31F1-434F-8529-70DC46F75CAC}" srcOrd="1" destOrd="0" presId="urn:microsoft.com/office/officeart/2005/8/layout/list1"/>
    <dgm:cxn modelId="{001E5117-39DA-4480-93B0-DA24A32AC2AA}" type="presOf" srcId="{9D5AD174-5A36-42DC-8B29-04DC83CC1525}" destId="{7F911C17-A675-49F7-8690-77261AC27C3B}" srcOrd="1" destOrd="0" presId="urn:microsoft.com/office/officeart/2005/8/layout/list1"/>
    <dgm:cxn modelId="{DAF994A7-044D-4FF8-9E27-D7B219CECAE6}" type="presOf" srcId="{32ECF1D7-C1AE-4FD0-A8B7-1C77BDD06517}" destId="{BA30F9FD-3B82-4A44-A0F0-F99F7149EADC}" srcOrd="0" destOrd="0" presId="urn:microsoft.com/office/officeart/2005/8/layout/list1"/>
    <dgm:cxn modelId="{6CD5FE74-D174-4C08-A502-6F6D53A5F946}" srcId="{32ECF1D7-C1AE-4FD0-A8B7-1C77BDD06517}" destId="{4EBF955C-DCAF-4231-A9A8-AFA8EB44FAF5}" srcOrd="0" destOrd="0" parTransId="{84DAF4E0-C3C9-4EE8-8006-EC8E5D57370C}" sibTransId="{FBC0578B-8ED7-4909-BD94-32B0441A00A9}"/>
    <dgm:cxn modelId="{FB4BC445-850B-48BE-8A8A-9237C10F37D8}" type="presOf" srcId="{F1BBDF28-53B5-4542-9D43-9035BFC2C45E}" destId="{E05C6822-7F6C-4D8F-822B-B6DC9207C32C}" srcOrd="0" destOrd="0" presId="urn:microsoft.com/office/officeart/2005/8/layout/list1"/>
    <dgm:cxn modelId="{4BC9F470-B8B2-4A80-BA00-D8DE8B7EA736}" type="presParOf" srcId="{BA30F9FD-3B82-4A44-A0F0-F99F7149EADC}" destId="{A82B528A-9E89-4BDF-91FB-A07BF52DB3C2}" srcOrd="0" destOrd="0" presId="urn:microsoft.com/office/officeart/2005/8/layout/list1"/>
    <dgm:cxn modelId="{0A0EC7EB-857B-487F-A2C4-B7B5D2AB2217}" type="presParOf" srcId="{A82B528A-9E89-4BDF-91FB-A07BF52DB3C2}" destId="{9B5B43F3-1EA9-4371-8853-E073064CE5E3}" srcOrd="0" destOrd="0" presId="urn:microsoft.com/office/officeart/2005/8/layout/list1"/>
    <dgm:cxn modelId="{817776C8-8506-4A98-A7A7-3409AF874614}" type="presParOf" srcId="{A82B528A-9E89-4BDF-91FB-A07BF52DB3C2}" destId="{247E8906-31F1-434F-8529-70DC46F75CAC}" srcOrd="1" destOrd="0" presId="urn:microsoft.com/office/officeart/2005/8/layout/list1"/>
    <dgm:cxn modelId="{F9551F2F-2FA5-4F0D-9DE5-D1BBA54C5C71}" type="presParOf" srcId="{BA30F9FD-3B82-4A44-A0F0-F99F7149EADC}" destId="{773B84CB-AFE8-4789-A77F-30D4D4087543}" srcOrd="1" destOrd="0" presId="urn:microsoft.com/office/officeart/2005/8/layout/list1"/>
    <dgm:cxn modelId="{771F12CC-FCBF-4441-84FA-C4C87AB0D1B2}" type="presParOf" srcId="{BA30F9FD-3B82-4A44-A0F0-F99F7149EADC}" destId="{8AF4FD1D-1383-494A-996C-0F9BF4287530}" srcOrd="2" destOrd="0" presId="urn:microsoft.com/office/officeart/2005/8/layout/list1"/>
    <dgm:cxn modelId="{00E05379-72B5-4448-89CA-B8F8F153D38D}" type="presParOf" srcId="{BA30F9FD-3B82-4A44-A0F0-F99F7149EADC}" destId="{4104B69B-9037-4E33-B102-D64AE4714A2F}" srcOrd="3" destOrd="0" presId="urn:microsoft.com/office/officeart/2005/8/layout/list1"/>
    <dgm:cxn modelId="{0D54D6BC-9E91-4983-924A-9095F0FB5BA7}" type="presParOf" srcId="{BA30F9FD-3B82-4A44-A0F0-F99F7149EADC}" destId="{E95E2A5B-CB00-42AF-B0FF-1B3DFE93EEB0}" srcOrd="4" destOrd="0" presId="urn:microsoft.com/office/officeart/2005/8/layout/list1"/>
    <dgm:cxn modelId="{1E2C664F-F530-4EDD-975E-43A4686CD3F9}" type="presParOf" srcId="{E95E2A5B-CB00-42AF-B0FF-1B3DFE93EEB0}" destId="{8587ECA3-61B5-402C-8B94-7B68F1EB4B09}" srcOrd="0" destOrd="0" presId="urn:microsoft.com/office/officeart/2005/8/layout/list1"/>
    <dgm:cxn modelId="{532A9829-AFB8-490C-8987-1AC11E32C8D1}" type="presParOf" srcId="{E95E2A5B-CB00-42AF-B0FF-1B3DFE93EEB0}" destId="{7F911C17-A675-49F7-8690-77261AC27C3B}" srcOrd="1" destOrd="0" presId="urn:microsoft.com/office/officeart/2005/8/layout/list1"/>
    <dgm:cxn modelId="{3382E6E2-DABE-4C91-9C1A-209A1EF7B9A2}" type="presParOf" srcId="{BA30F9FD-3B82-4A44-A0F0-F99F7149EADC}" destId="{DAD209B7-0370-4B74-87BA-C07A609D3504}" srcOrd="5" destOrd="0" presId="urn:microsoft.com/office/officeart/2005/8/layout/list1"/>
    <dgm:cxn modelId="{88A1BB9C-29E7-47F1-9B99-48845A6E787D}" type="presParOf" srcId="{BA30F9FD-3B82-4A44-A0F0-F99F7149EADC}" destId="{A3E16D7A-3AA5-41CA-8325-5E0BB5D9C4E1}" srcOrd="6" destOrd="0" presId="urn:microsoft.com/office/officeart/2005/8/layout/list1"/>
    <dgm:cxn modelId="{E7A34721-63F3-4939-9CE5-4B0686DC1A6A}" type="presParOf" srcId="{BA30F9FD-3B82-4A44-A0F0-F99F7149EADC}" destId="{9788BFA2-F9E6-4565-B79E-66C76819D9CA}" srcOrd="7" destOrd="0" presId="urn:microsoft.com/office/officeart/2005/8/layout/list1"/>
    <dgm:cxn modelId="{4FAE3AA8-7118-4882-A82C-0DABFDEC25FC}" type="presParOf" srcId="{BA30F9FD-3B82-4A44-A0F0-F99F7149EADC}" destId="{C9766A16-3F3F-4CA8-9A16-C75F4126F792}" srcOrd="8" destOrd="0" presId="urn:microsoft.com/office/officeart/2005/8/layout/list1"/>
    <dgm:cxn modelId="{8478B9E3-6AB3-4C72-9F19-00B244623314}" type="presParOf" srcId="{C9766A16-3F3F-4CA8-9A16-C75F4126F792}" destId="{E05C6822-7F6C-4D8F-822B-B6DC9207C32C}" srcOrd="0" destOrd="0" presId="urn:microsoft.com/office/officeart/2005/8/layout/list1"/>
    <dgm:cxn modelId="{9E4A37CE-C069-46C7-B93B-4833B757CC1F}" type="presParOf" srcId="{C9766A16-3F3F-4CA8-9A16-C75F4126F792}" destId="{3973B592-8449-48D1-A442-1029BAA3C393}" srcOrd="1" destOrd="0" presId="urn:microsoft.com/office/officeart/2005/8/layout/list1"/>
    <dgm:cxn modelId="{EDDE80D7-8B32-465D-B66E-9F17AE5E9E50}" type="presParOf" srcId="{BA30F9FD-3B82-4A44-A0F0-F99F7149EADC}" destId="{C0050F7E-F615-439C-AF29-208B69757106}" srcOrd="9" destOrd="0" presId="urn:microsoft.com/office/officeart/2005/8/layout/list1"/>
    <dgm:cxn modelId="{A2A82F37-FC7E-4918-AC99-99B053B8E8DD}" type="presParOf" srcId="{BA30F9FD-3B82-4A44-A0F0-F99F7149EADC}" destId="{6410241A-FF37-4F91-803E-55FAD88C9D1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9279B-4C2A-4329-8607-B53D911EB457}">
      <dsp:nvSpPr>
        <dsp:cNvPr id="0" name=""/>
        <dsp:cNvSpPr/>
      </dsp:nvSpPr>
      <dsp:spPr>
        <a:xfrm>
          <a:off x="0" y="460379"/>
          <a:ext cx="8153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BC40DE-8CE8-4190-8EC3-9639770FC386}">
      <dsp:nvSpPr>
        <dsp:cNvPr id="0" name=""/>
        <dsp:cNvSpPr/>
      </dsp:nvSpPr>
      <dsp:spPr>
        <a:xfrm>
          <a:off x="407670" y="61859"/>
          <a:ext cx="7193296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一個寓言故事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sp:txBody>
      <dsp:txXfrm>
        <a:off x="446578" y="100767"/>
        <a:ext cx="7115480" cy="719224"/>
      </dsp:txXfrm>
    </dsp:sp>
    <dsp:sp modelId="{B0A6B443-D4AC-4B98-876E-D73EE9C58398}">
      <dsp:nvSpPr>
        <dsp:cNvPr id="0" name=""/>
        <dsp:cNvSpPr/>
      </dsp:nvSpPr>
      <dsp:spPr>
        <a:xfrm>
          <a:off x="0" y="1685099"/>
          <a:ext cx="8153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73DE9-2D35-43A0-B65C-753BE93EE9E8}">
      <dsp:nvSpPr>
        <dsp:cNvPr id="0" name=""/>
        <dsp:cNvSpPr/>
      </dsp:nvSpPr>
      <dsp:spPr>
        <a:xfrm>
          <a:off x="407670" y="1286579"/>
          <a:ext cx="7193296" cy="797040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一個異象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sp:txBody>
      <dsp:txXfrm>
        <a:off x="446578" y="1325487"/>
        <a:ext cx="7115480" cy="719224"/>
      </dsp:txXfrm>
    </dsp:sp>
    <dsp:sp modelId="{7818DC82-4642-4266-AAE8-76459A4D75D7}">
      <dsp:nvSpPr>
        <dsp:cNvPr id="0" name=""/>
        <dsp:cNvSpPr/>
      </dsp:nvSpPr>
      <dsp:spPr>
        <a:xfrm>
          <a:off x="0" y="2909820"/>
          <a:ext cx="8153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D0478-9686-4B5B-AC66-A92871C6E346}">
      <dsp:nvSpPr>
        <dsp:cNvPr id="0" name=""/>
        <dsp:cNvSpPr/>
      </dsp:nvSpPr>
      <dsp:spPr>
        <a:xfrm>
          <a:off x="407670" y="2511299"/>
          <a:ext cx="7193296" cy="797040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巴力神廟的妓女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sp:txBody>
      <dsp:txXfrm>
        <a:off x="446578" y="2550207"/>
        <a:ext cx="7115480" cy="719224"/>
      </dsp:txXfrm>
    </dsp:sp>
    <dsp:sp modelId="{E38944CD-8117-46D9-BEE6-15B2A8A92703}">
      <dsp:nvSpPr>
        <dsp:cNvPr id="0" name=""/>
        <dsp:cNvSpPr/>
      </dsp:nvSpPr>
      <dsp:spPr>
        <a:xfrm>
          <a:off x="0" y="4134540"/>
          <a:ext cx="8153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363A2-38E9-4F5E-B4F2-AC73F5B4B5C3}">
      <dsp:nvSpPr>
        <dsp:cNvPr id="0" name=""/>
        <dsp:cNvSpPr/>
      </dsp:nvSpPr>
      <dsp:spPr>
        <a:xfrm>
          <a:off x="407670" y="3736020"/>
          <a:ext cx="7193296" cy="79704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  <a:cs typeface="+mn-cs"/>
            </a:rPr>
            <a:t>起初單純，後來變壞</a:t>
          </a:r>
          <a:endParaRPr lang="en-US" altLang="en-US" sz="3200" b="1" kern="1200" dirty="0" smtClean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  <a:cs typeface="+mn-cs"/>
          </a:endParaRPr>
        </a:p>
      </dsp:txBody>
      <dsp:txXfrm>
        <a:off x="446578" y="3774928"/>
        <a:ext cx="7115480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C2199-E3DD-4C3C-BBA6-2939917D525B}">
      <dsp:nvSpPr>
        <dsp:cNvPr id="0" name=""/>
        <dsp:cNvSpPr/>
      </dsp:nvSpPr>
      <dsp:spPr>
        <a:xfrm>
          <a:off x="0" y="730799"/>
          <a:ext cx="8153400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耶斯列</a:t>
          </a:r>
          <a:r>
            <a:rPr lang="zh-TW" altLang="en-US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上帝撒種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59399" y="790198"/>
        <a:ext cx="8034602" cy="1098002"/>
      </dsp:txXfrm>
    </dsp:sp>
    <dsp:sp modelId="{B48BB7F8-CF09-41CB-8E9F-179323BD3E2E}">
      <dsp:nvSpPr>
        <dsp:cNvPr id="0" name=""/>
        <dsp:cNvSpPr/>
      </dsp:nvSpPr>
      <dsp:spPr>
        <a:xfrm>
          <a:off x="0" y="2134800"/>
          <a:ext cx="8153400" cy="1216800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羅路哈瑪</a:t>
          </a:r>
          <a:r>
            <a:rPr lang="zh-TW" altLang="en-US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不蒙憐憫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59399" y="2194199"/>
        <a:ext cx="8034602" cy="1098002"/>
      </dsp:txXfrm>
    </dsp:sp>
    <dsp:sp modelId="{AE4473FF-8FB6-4481-828F-A0D36F08A701}">
      <dsp:nvSpPr>
        <dsp:cNvPr id="0" name=""/>
        <dsp:cNvSpPr/>
      </dsp:nvSpPr>
      <dsp:spPr>
        <a:xfrm>
          <a:off x="0" y="3538800"/>
          <a:ext cx="8153400" cy="1216800"/>
        </a:xfrm>
        <a:prstGeom prst="round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羅阿米</a:t>
          </a:r>
          <a:r>
            <a:rPr lang="zh-TW" altLang="en-US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：</a:t>
          </a: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非我民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59399" y="3598199"/>
        <a:ext cx="8034602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F4FD1D-1383-494A-996C-0F9BF4287530}">
      <dsp:nvSpPr>
        <dsp:cNvPr id="0" name=""/>
        <dsp:cNvSpPr/>
      </dsp:nvSpPr>
      <dsp:spPr>
        <a:xfrm>
          <a:off x="0" y="734460"/>
          <a:ext cx="81534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7E8906-31F1-434F-8529-70DC46F75CAC}">
      <dsp:nvSpPr>
        <dsp:cNvPr id="0" name=""/>
        <dsp:cNvSpPr/>
      </dsp:nvSpPr>
      <dsp:spPr>
        <a:xfrm>
          <a:off x="407670" y="25980"/>
          <a:ext cx="7650457" cy="141696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1.</a:t>
          </a: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劃定永不妥協的界線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476840" y="95150"/>
        <a:ext cx="7512117" cy="1278620"/>
      </dsp:txXfrm>
    </dsp:sp>
    <dsp:sp modelId="{A3E16D7A-3AA5-41CA-8325-5E0BB5D9C4E1}">
      <dsp:nvSpPr>
        <dsp:cNvPr id="0" name=""/>
        <dsp:cNvSpPr/>
      </dsp:nvSpPr>
      <dsp:spPr>
        <a:xfrm>
          <a:off x="0" y="2911740"/>
          <a:ext cx="81534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911C17-A675-49F7-8690-77261AC27C3B}">
      <dsp:nvSpPr>
        <dsp:cNvPr id="0" name=""/>
        <dsp:cNvSpPr/>
      </dsp:nvSpPr>
      <dsp:spPr>
        <a:xfrm>
          <a:off x="407670" y="2203260"/>
          <a:ext cx="7650457" cy="141696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忍受各樣痛苦，直到關係恢復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476840" y="2272430"/>
        <a:ext cx="7512117" cy="1278620"/>
      </dsp:txXfrm>
    </dsp:sp>
    <dsp:sp modelId="{6410241A-FF37-4F91-803E-55FAD88C9D11}">
      <dsp:nvSpPr>
        <dsp:cNvPr id="0" name=""/>
        <dsp:cNvSpPr/>
      </dsp:nvSpPr>
      <dsp:spPr>
        <a:xfrm>
          <a:off x="0" y="5089020"/>
          <a:ext cx="81534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3B592-8449-48D1-A442-1029BAA3C393}">
      <dsp:nvSpPr>
        <dsp:cNvPr id="0" name=""/>
        <dsp:cNvSpPr/>
      </dsp:nvSpPr>
      <dsp:spPr>
        <a:xfrm>
          <a:off x="407670" y="4380540"/>
          <a:ext cx="7650457" cy="1416960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bg1"/>
              </a:solidFill>
              <a:latin typeface="Noto Sans CJK TC Bold" pitchFamily="34" charset="-128"/>
              <a:ea typeface="Noto Sans CJK TC Bold" pitchFamily="34" charset="-128"/>
            </a:rPr>
            <a:t>永不止息的愛</a:t>
          </a:r>
          <a:endParaRPr lang="en-US" sz="4000" kern="1200" dirty="0">
            <a:solidFill>
              <a:schemeClr val="bg1"/>
            </a:solidFill>
            <a:latin typeface="Noto Sans CJK TC Bold" pitchFamily="34" charset="-128"/>
            <a:ea typeface="Noto Sans CJK TC Bold" pitchFamily="34" charset="-128"/>
          </a:endParaRPr>
        </a:p>
      </dsp:txBody>
      <dsp:txXfrm>
        <a:off x="476840" y="4449710"/>
        <a:ext cx="7512117" cy="1278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56B90-B6E7-42C5-8EED-A639733B4B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52A-5E62-496F-955E-7096DAD817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berryquotes.com/wp-content/uploads/2016/03/Broken-Love-Status-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457200"/>
            <a:ext cx="469872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期待愛情</a:t>
            </a:r>
            <a:endParaRPr lang="en-US" sz="8800" dirty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90500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何西阿書</a:t>
            </a:r>
            <a:r>
              <a:rPr lang="en-US" sz="2400" b="1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1:1-11</a:t>
            </a:r>
            <a:endParaRPr lang="en-US" sz="2400" dirty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truthbygrace.org/wp-content/uploads/2013/05/hos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0"/>
            <a:ext cx="5867400" cy="330041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57200" y="457200"/>
            <a:ext cx="43396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 smtClean="0">
                <a:solidFill>
                  <a:srgbClr val="FFC000"/>
                </a:solidFill>
                <a:latin typeface="Noto Sans Mono CJK TC Bold" pitchFamily="34" charset="-128"/>
                <a:ea typeface="Noto Sans Mono CJK TC Bold" pitchFamily="34" charset="-128"/>
              </a:rPr>
              <a:t>何西阿的故事</a:t>
            </a:r>
            <a:endParaRPr lang="en-US" sz="5400" dirty="0">
              <a:solidFill>
                <a:srgbClr val="FFC000"/>
              </a:solidFill>
              <a:latin typeface="Noto Sans Mono CJK TC Bold" pitchFamily="34" charset="-128"/>
              <a:ea typeface="Noto Sans Mono CJK TC Bold" pitchFamily="34" charset="-128"/>
            </a:endParaRPr>
          </a:p>
        </p:txBody>
      </p:sp>
      <p:pic>
        <p:nvPicPr>
          <p:cNvPr id="12292" name="Picture 4" descr="http://img.hf365.com/0/13/16/85/13168504_99955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505200"/>
            <a:ext cx="4466815" cy="29718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855647" y="3886200"/>
            <a:ext cx="428835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兩百五十萬人非法買賣</a:t>
            </a:r>
            <a:endParaRPr lang="en-US" altLang="zh-TW" sz="3200" dirty="0" smtClean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  <a:p>
            <a:endParaRPr lang="en-US" sz="3200" dirty="0" smtClean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  <a:p>
            <a:r>
              <a:rPr lang="en-US" altLang="zh-TW" sz="32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80%</a:t>
            </a:r>
            <a:r>
              <a:rPr lang="zh-TW" altLang="en-US" sz="32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 是女性</a:t>
            </a:r>
            <a:endParaRPr lang="en-US" altLang="zh-TW" sz="3200" dirty="0" smtClean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  <a:p>
            <a:endParaRPr lang="en-US" sz="3200" dirty="0" smtClean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  <a:p>
            <a:r>
              <a:rPr lang="en-US" altLang="zh-TW" sz="32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50%</a:t>
            </a:r>
            <a:r>
              <a:rPr lang="zh-TW" altLang="en-US" sz="3200" dirty="0" smtClean="0">
                <a:solidFill>
                  <a:prstClr val="white"/>
                </a:solidFill>
                <a:latin typeface="Noto Sans Mono CJK TC Bold" pitchFamily="34" charset="-128"/>
                <a:ea typeface="Noto Sans Mono CJK TC Bold" pitchFamily="34" charset="-128"/>
              </a:rPr>
              <a:t> 是小孩</a:t>
            </a:r>
            <a:endParaRPr lang="en-US" sz="3200" dirty="0">
              <a:solidFill>
                <a:prstClr val="white"/>
              </a:solidFill>
              <a:latin typeface="Noto Sans Mono CJK TC Bold" pitchFamily="34" charset="-128"/>
              <a:ea typeface="Noto Sans Mono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 descr="Image result for uttar pradesh tree plan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366" name="AutoShape 6" descr="data:image/jpeg;base64,/9j/4AAQSkZJRgABAQAAAQABAAD/2wCEAAkGBxMTEhUUExMWFhUXGR8aGRcYGR8gIRsgGhsaHxggHR0dISggGiElHSIaIjEiJikrLi4uHSIzODMvNygtLysBCgoKDg0OGhAQGy8lICUtLS0tNS0vLS8vNTUtLS01LS0tLS0tLS0tLS0tLS0tLS0tLS0tLS0tLS0tLS0tLS0tLf/AABEIAKgBLAMBIgACEQEDEQH/xAAcAAACAgMBAQAAAAAAAAAAAAAEBQMGAAIHAQj/xABAEAACAQIFAgMGBAYBAwMEAwABAhEDIQAEEjFBBVEiYXEGEzKBkaFCscHwFCNS0eHxYgdykhUzshZzgqIkQ1P/xAAaAQADAQEBAQAAAAAAAAAAAAACAwQBBQAG/8QAKhEAAgIBBAIBAwQDAQAAAAAAAQIAEQMEEiExIkETUWFxFDKB8ELB8ZH/2gAMAwEAAhEDEQA/AKb1bqDaE109IkhSGHJDLIFuDf8A7u+FuV6gy1QCJNjGrtsJvvEfPHT/AGTz6ZdPEtNswzQmrxQqqIgwQOTMgmwwz6mlPMkPnKS1BTINOJBDEiV1blCNx30+uDQFkueYbWqc+6ulBGorWzmtlmEkulOWmCw2GkgtpkidsLq1T+eEDuKbONwC6DVDcXYCbWnFxTK1aeYZFp0Dlqj+8NIggpOkNpJBuY5nbzwo6H0mc3WkrNKv4dNhDwy2vHhItNjzzheRtmMkiGibnoGZ7QZT3TBqGtaRDMEL6gGZSLajeYBMDk+mC8wVyuXpurPXrZhEL0yZRToaWSFJ1CYNxIY9jA3WsjXcBcu6lgSWUmCATCvJ7lW2uIHyJodKNUmlUakDT8LVNJU1ZCkEET8JLLteBJwGNy6bgO4TLtej0IBkKjKof3q+90kCjLTH4SeLkmx4P0aZjqmpKDe+h3BU0iCbxpuQeLyCLT6YhXoNEvrp1irbRYxAAg2njkzif/0USCfHpPhnZTBBNu/5gHcYV869Rn6djAszTpLTIZTqZoEk/hgTGqFOsi8QZ+kNH2gRNWtW1EzIbwnvaZvOB/bDJ1NCOw8KypgzuPDvMXEfPEfs/wBMoVsuoLn3lydMHc2Hfbz3JwwZV+MWIHwkZCsLzfVaVY0f5YREVIIiYEFgbyQItuQAe+NqaHMuzKNMsfFtrJI0gD03gTfmRhLW6U1DPUKYOosVYQPMyInsO+LblensimmVtrOkoeCLFpggjy/vgMzIxBmDCxBH3iavmpQ0SxeJg3ER8NhZhM8c/Q32VVoMhoWNg0DU0X0gwSZ3jCbN5kQFVIpqdOvTe3c3nbb7YPqVKwU1KbVaZUgVVFpBBXWBsSBqX0wC1u4gZMe0izf9/wBSxdC6xqWKaxpJHiBnSCRqN7ng7kn1wN1/qpFSnE+80vp/maYFiRpJALWJ7mABe2FXT6T0KlH/ANxkq6xqQeEydSliNpEGPzjC/wBocl/PoAzpctB1cn1gC945v8nDIN1TfhPJjvLdbqIpfM2ZasLpcL8IPxCTq/FY74bv1IrVpDVTRpIYaGZ/EQB4gfDubwd9rYoeV6grM4emtRBAKuoaTcEg7rzcHbDPMZRv4patSoxku5C7LpcaVk2gLN7wI74Y2RQaEwYiRc6L7bUcrTyPu6tVxUCqRUYyahWLMoIkvBJCweeMVCv1etlm0pYAU0+OSEABAJ2Jvc8Tir9U6xWzjA1WmSFVdgoJiwAubyTEnDrO9GqVQZjUYg3gEAA39AALYzKwQgHiEMLEfWe9Wo051GsAzQI021ss6d5HYk2nuMNqWSKUvdGsZCgrDSCDIuvxKZsdxHecLaXTCQxqAGXD+EyPCulRYWj5efbAvT+pJQVkcj3gBLamPhUH4UbSZPEeHxYSpB4A5mMlHnqPM50dV00yRqEFgNgGYAkEE+QP14OHPs/k0p0TUTV4hJbQVI1CL8RI+vc4refZ6gLKKiayJLlSCu48IgrA3Gq84JyXtX7tmpHLh1uFeGWCEJ0kTc/ikkgSbWnDNyf4/wA8wfjPRm5zFWRWJIWTK+KTcDv2APzxXevUm16xq8R/McCAe+HXRs7WJvphKehLCWJAGpm0guSJk9yMHV2b35JvpWEUwu5mdtyBxyxtthPyKGqEMDVci9l6FVaDFqugNBjyBIvOLDm+rVwjFSjW3IAInawOKpm+oODKoaZ1MGg3cKOW54Ekd4HGE1LrtWrqNKi9UggwTOiB8IgC3Y3JvvAh6v7EW2L7SZap1aSIYAEgiG8QkH0P0w09mqxWuzGR4SJiZkgeXri6Z3KZYZNaYamrMqVWWqIOoKCpLtYEABYMCO2K3kugt4Ki0HdCSGjtaWAlQ8baVJuD5YM2CBB9cx0EquTor1V9Vt8sC5/qT0DT1VSZqokvCgl7EnayiXMHYHA69ISsze8rNSZYim1MgmdwviAEC+2GGd6fl6tBMnN3rLqYhiRovUfX8IcrIEmLtY7HUO669TCtHkSkZPOfxNbNBszWR1YnKgmRUTUdOgk62LKBdYVZ1EmwxejnnJCX0REwbxt4u+2++EHtJSoUaopZRUQKBpLMTceEkM0sJUxYxA2wM2vU1Na1SopaAwAFyT4ZmLRvaRg8gZFv1MFGP8066rlbRMsbRLmQLLZZBP8AsfqeZCUCJ8TqQo1F7t/yMEgTvbFYzHWK61adAVAxNi0qgiYu3y+KeN98Ev02rmWI1M7CFMEwJI0jVcQTaZv2OEFj6jCpiT3AudQI8iePn+mNaiBbagPXBdDIe8dqVIOdFjoAN5gC8ACxljbmwGCsj0HN5imtSnTBpmVSATZGKkzqO7BiLm0YJdxmddwZck1MowZAVPDuDe07QN9xhVR6rWQLWZ3fTU0MGdvENMgbnYgxiz10XT8Bcn+qy/YWxTepnS1WmsafeTz2OJ8OUgETqNi3GWz/AOqqNUaQGWo1l1AQDcLLA7T/AKxD7J1qvvKrVDDVCpsI0+7Qj/4gekYp2TqKD411DbzHpi15PODWrQGnxA6mU6u+oEAd4I59MDmdmFRDqMbDbx/eox69lSHpVFLBy6hoJkqgqNG/qD3kTtivN7UvAC0kDWghjHrpjbyn546X0kZOtTVq1bRUU6ikyIvEkSH1C8mL/fkWfCCvWCLpTW2kdl1GNvLGp4qOY1ayMRUtuXFaoqO9a7gNzaYkRaOdsHqWQEGozGby0em3zx77P1wMupdT8PhIItEjbSS202+/E9OtTYsoG39W3ykzido48GpBWb39OpShiHUqSsTx9Y8+2AlymWy1GnVamXrKih9EQupV0lybs8AbSFki8zhj1NiFI96FJ7AT/Y4qytXZgoRyNTgtoMmZEajNioFgY9bYPGRtIiypDhqv7R1RyFPMtSzavVDj4RA28XcXFzcHnDUM4ke8LXgAqBfgXO/Pywt6GtZcsqe5KuggSCJjYmfXfGzZiqjH3hdGYAAG6eURsT54CiTU3I6pyfcTZnUrroLFQxckeZZmIIkcPe9gcSU8wQWqIrFRMhTBAgFpggjfj9MRdaasGh4076hF54IIvA4P0wb0g06jwCA7SbxBI2gADzjtB3ww8cyFtuZuJFnuo16dKmoeoKBMorHQWm+mSAoIO1wDwJ8OHXTGq1aau58TDUUlDE/CGtvETI7jFe6prr0FdXcoBPuy7EIUMMI2EAqwPYk8YddNyLPQSpRYAQfiJ1EybMY3BtbBZX3KPtC04KNQlR6DIzFanplwagAkXI1KY1WJEyMOuk1X0sldKodib6W06SO4EWjfbDj/ANIhtRcI8liyQSWIAJ8a2MACxGN8rUCgo9ao/cjt3In+2MOQFr/EpTGQKlJymW1ugpiSYYzHFT6fCBi/5fO5Glr98STBCpLqGmZJg7cADfFdo1aFGsh0VvCCmpdPiksQxEkjfbthtmjk6rIrEarMAYFiCQSWtBjFGbIrZA1WOf8AcGqUi6mmVzi1KemjRNNFkqhOr4jO7AsVkmASYkQYthB1bpFUlD7tVLWf4VjaLzcC+08YtNbp1JGbQAKmobkkGDzwSDceeDKCkWVTp8+PqLk95xKc3nuAnlx2Ns0IGmIlQNxpExad8KjRgiKYPI8TCCfT5+vzwzq1nUiQhvxB79rdseZzMq4OpA0jlZmMKHccRwYY3Raxpy6FbTJf1JlTJgdrm+FD1HUgKFaf6gREXnj9nAS+2DQFamUQAzoWCNzN973vgzplZa4FTWF1QWpkREEWJEahz8vUYp1GPGgG0yXC+VgbkFfKO8yQPeFaKqrLM1HCuQpPxQZEwIDXxP0ToYys0qyMp94xYqblZMQVsPBAMG0k499oGy5AWpruQVNMiQVIO/A3B5vaN8CZTrVarVK1GJfbU+nwixWVgami1/PYycMTGDh3Hj3/AOReR2+Sl/tyt9RzjZzN/wAwsKbMSyCYVVJCqB5KAPnjpWU9q0CKrkU1QBEVBwgKgsSSTJm3kDJnCPK5ahRrFl92tSCpdy4+KJtDU41cEg9iOUHtJk/c1APeeFhqUkiT/Ufr9Jw3BlBe4nIAy7fdy4ZzOJmtUFiiiKr6gCFeQqqAsksQVAtGombQUfUalT+dmMqWpqiW0uy/ESkjxWYrfgzYXN/aqtSy1DLgHW/86r3mP5a9rHR3vj3qqillqNGIZ2NRwP8AiIWYPBKmI/Di1cKeRrvkyf5G4F9SrpmsxWYBjLEaSzvvwSxuSe5jjFh9mkKUfd1KbLDNEaiDftFrzHkRhd0ioTWsxUyADfeNR3+eLIck55pTF7EfXnEGtNELc6GkUG2mdW6LR0fxFI6qxChgQF8MyWCvM2AHAIBsZGA6OR94BUIqBo1CCLGxBiQD+GRaYHYY1XptP3h95BLWJ1v+x6Rh1kf4KhUX+JrsKfBExB2mADFjxO98LORWoIKM98ZxkvkPE86TnMrlwEo5esrVCBqqEEki7tAPh8IBEH+qwkkkZ3/qH7gimEsqgDQIA+RBvgLO5OiK3/8AFqCrTKFw1bxQrRJAIAKgaiCbeuEvUaGV1AuW1MJtSRdyeItitMwRdrcmRZVBex1BqKVg3gd6d/xWU9xDA39AMJ+rZArrc1A7s8tAgXkkgyZucNep5OuPGuhgYILXgX+EXOx+/GCcn01Hpl6ppBADC+9AYsSAPCpLKf8AuifpiBASRU65ybATKjX6eUgBteo7wQJttNyL7wMO+m0GAXXTXQsavhuJgET/ALxNRyaVD43gLcNIjtc3t/bGv8TTpsFZtX/24fvHMA/fGsCVuCSCaPqWXK5amZ0OwA5na1o5wo9pujLTpnNNUV4IDoCAxEnxQAZA844vi9eznRafuhUrIRIBCNuVmxaL+enibjcCue2lFEq0wyANLBWXUFgt4JEsJgkEER5WnHlxOg3sOJPm1SnwXuV32c9o0zFQpWooahXwuBAIWDpjjv2txF7OFTWT7tJMA+FbxtM+Ix64r3T8giM1daIJjwKtl33Hib0gavLtiyZSp7wfAyDsdz6AYTkomxKMLErzK31D25CNpRAwncRsO1vth/l82atNXQMyH8ceGRYiBcEXFxFsUzrXsgyZgLSVnDK7hbCAkF7k7AEb+m8DFs/6e9bbTRywYgUqrmpTVjBVQ5BIJ2J0idpxSuFMgG3iIOZ8Z55kmaSodnYf8dv1++AqmXqkg6mUgzKyGnvI/wB4uvV8179rKFMWKqdthIFzPlB8xhHRrxqDiSh0mLzZTzcGCJBv64Vl0zYxuHUZj1C5fEiV0V0NYU28UiSzbzFpLb7XB8sbZX3TOKlIMrayslvDZWkgbC198G08iXzSVxpCqLg94I43s2/litdIzTUs3URaasNbeF7AFCwF+NyNucDwevpPcqaI7P8AyWTKppdzTaxcswYR4tNyLXBFjxfywz6ehRIphFXUTCmwneN4vPpiNM+7NLUgpP8ASTAGw3iT8sQZvq5WwAn9+uE2TKQgHQjCuuqRcHiAT/bB2T6GmjVWZVU8lTr8vxQvN9JnyGKzlers1RFdoRiFNjIkxMgg+XEYae0XXDRZSralKgmnpKhZkCKmkwLXB338sXaPTK9s3QkeszulKvuS9eVKGVrjL0TUZwRUdx/7dMBpZY5BIMg7X/Dip9H6rkqCU0XLjNVCw8dSNdJjpBUHRpZAZYXkaj3s1odeX3VVqgZ0uCi6dAkQZY3JvsPM+WKzkqiCtTq00RNFRTtbwsGuDABIt28hMC1sar+2RBmb93P3nQM9QKH43qISTTIWfCfhmBIiCLnArMAJYMdIMQvfif74hObYO4YgKTNNY8vGBfykDt6WIp51YjR6/wCscXJW6x1Orix0BfYmU6y2IEW7X29LY0/i13i/b9z5Y3NWmQTp+QH6Y8aiD8K3+Y/1gI+bJ1Bdgp+sfa2Nx1OmSPDvzpJ+vbAVXKntta7H9nETswFgvyMz+k42eoRoc4g2Kiewj6/KfrjStlaRXwojE8BF7954wizq5lVBWitVSNxxa0ib3vbBHs/1PWWT3ZBX4mAYgXjmdPbB0aiyVuQdTqVJZUQHTFzFixtHnBmTsO2POidRSo5WpICAlNybDxyQBAtIj5zaGPWerU6LNSq7qod1IiA0aZsZJkWwN0OjRrkZii0AMBpCgXUyAew5858gMMTeg3VJXQO/B5m2YYVKlKsrGkXGkGRDKHiI3me3l6YT+0mZD13eZVRoXbZbcwbk6sWTNdBapVpyKVSmCbVFMohuyoVttIuOObzS/aeqmVqnTlwpcB1QklQCWg+m4AsO/AHR0+UBKHUnz4yWsx17OdLJMsItqvaS8i2/AP1GDxTZX8LkHbQCCLbcDFf9g+sV6tSojAOAA0m2kTFoBttAjF5p0SZPu1U8/wC4BxDqnLZCZXpkX4xAatVzugcf9tx3uRHbnARyBqONVMhSQGDFDte25BPl2w6zK1AIUCIMkkm/AAn74AzJZSGhVPLFYMG5gkWOwF7QN74SjAMLh5NxUhYr61R97VZaTQBT1VAIA0IYQWIHLtB/OMLM7nxRIT3SsQo1Eg784mYuGzOkqyuFgh7wpEIZEAHYngcGcRjpjVPGxCE/hMH7i2O182JbJ4/icsafI3AFxj7L5pWy+llZih0nc+lrxa23GGWXyqLUFWmjIyXDqSpBg+Q1Wmd8CZPL008ZbTUflW+KBMmLEff64Ve0eYawQkowIJLTMTq1bnmN8cftuJ1AKWjCup5zLLrc01dySTK3Mm5m4Yk3xYughdPvwyGmsG0KJIJUGBMWP0xRzSSCQJkdtUbTH9/9h1ka6JlHplgC7H4RI8HuytiYa4PzkA4o0+MPkFxGocrjNS0ZrrDtdSdN5bkqe39IH7nfFd9qKFI01dw6gMoLINTREmdTCQYiZ5titdXzdSoVVmJpxOkyoMg7iTPHkPpiPOe0j1UCOlLSFiVDarFTYkkXgcY6D0eHkCqK8Za8pWy6KpHvm0sSFUXGpiRqUEd9pI24w3y2c94ilZUlQRqBkjzHBmR8vLHPKefispogCIgza92LHkXi9rW4w/KtC6qtVfGAdLwZYVGOwuPhFtgPTHL1CIDay3A77RcZV2KvUrVBYUnQad4ZqZJIj/gORvHOKpleoHKudKoxCvTO8nWwLHUpBn8IvED1OJ+s5qA1MGu8aWZjVJUA7AqeTYgz8rYR0ILkAmwkSOZMjzkbYqwX8YAgZ9vyEmPeqdar1nV0b3ZgIQhMEySIJ2JkXA+eJekZ40z7tl3KgzBk6pk3ib3MzJkHChq1rKSwtcfYxt8v1xLlXGnxsJkFmkkeQgbcR/24sAFcySzfEvpzUVmjT7tUGonkmTbaAABfnUe2FOcyNJic0pKlo2iw1L4oPJA29MbpQFVAF8dMtqaPCG+dza1rbYl6/DUHAW4A8ogj9JGOEDzU62w0SfzJel6K9IOsqDIIHBH59/niGrkN9TAep/TbvjX2RdP4cAE/E1juTN9vl9sGqykxsT5f3P1wJFGo7GxKgmJ2yMg6SPXgfl9JxX36Rm0qfAaqzcyL+ZhhfyNsXuokmAkiIJkW/wBY3pq0XgEeWDTKydTMmNcnc50elVfeM2ZdqVMKzCpoL3AGlYp6tAO2oAwAceZHJvUZArLpBDlWsSAdo5G9vPkEHHTxTHN/TAVTK0NoEgzHb0n9MM/VNUV+mW5z/KHMqdJZlXmfEJ72mDPa+LTlKlR6csuogRrEKT6A7/P/ABho9REEqhIH9K377C5xH/FgoWhgu0mmZ/8AGJ7YUz7vUcibfc3oICATInzwRQpgSC/P+vniClWRiQKhJG8jn0M4kbOU6cy4MCSTEiNyf9YXDhoya7nGwo0wNo52/PET1vCGC2NzqIFu4n5ed52kgR+sKu5+mNqCCG6jP3lrDB/SchUqkMbKp5EgkcRzhF0/qlNz49ZW5imupiBuIm1gTPAxZf8A1+gqjSSoiwKwYAk2IkE7c4s0mm+TyPQkWs1JxeK9mIuv/wDT1sya1WrmQa9QC4p6EGmAoKhybADnzjjA3QMsMvlkoe6RKyWqMstrJJltceObEf0jw2g4vfQc4tZTVcqBsiEgRG5YcGbeWEftRUp5tDQafCQYRoN+JXcEcc+oGLc2O0IEi0+QhwTJOjkIDXrsopgGI5mRBI7/ANP1sb8g9suotXzlU1KZVUVgoUQQupjTW+wuP7Y6j0plyiotJdAUHSpE/EZMauS25xUesZGjXzL1qxdPf1VC0kA1GSBUdyQRTuCdNzJ7YHSqrJtAjdSSr7ie/pEfsp1xctmNGXAZaq01l1BLMx2kD4SSoPoSN5N29pusChW0LQeojIGVlEiZII+oJ+eEK+y9FKi5jJ+9qBCJRwrGTJVkFtQ8jPfYjDXq2aXNlWWmVAQCCR3MwCPDBmd/tjNWoXH5D8TdIxbJwfzJct1csLIVjuCPz3+WI62bqwxOk9hJX0kwxPyAwrfIFTKEj99xjdK1RQZkiPX8r45V88TrbbEgqZwaAatNGqljq03EE8TcCPLDKh7giaZQr5Ef4wqaoNyoHmAcQ1aVFjLU1J5Jm/0F8NbIXFGLGMJyJt/GaZu7QbnSeOZPBxPX/mKCqOzb2Fh2mbfSY7Y1/wDVaKL/ACyWPG3JuSxE/QYYdCqO9NnYAS0DYWgfX1JxhBHNQQwPEX5jpVURp2MyS0QYtB3HewO2EufV0DK7fDeFYtciNjvcbgYu5pj/AP0W/wDyjHtXpuoKdcFSDqPlfe048mUqbmOgYVOUr1IjYsBsLAx3sZjEVauJjT4SODP5bHyx1L2h6KmZpEVFRXHwVbSI9DcHkfqBio1vYSp+Csrf90r6RvOLG1CH3I1wuPUrtGm6nVTOteVifqBvG+LH0rqFXMFaUBSrKZJIAUBtc+eiYnkD5hUuk5vLMGWkWvcL4p9QJMfocQvRriqwCMjMfgG/5AHc7fpgG2tDCkcRrmFeoGIsXfXYm8WQHiwwhpjTWqM8i6juQxEzG/F7WnjFm6J0qvUDJUDUtIAAmCbHjgADfzwZQ9i6dNi7S08b/naT3J+WATP8ZIMZkw/IARENNlJAGp32gC0d9UbX3v8ALBmU6M7sPeyqAzAiSePUxadvLFq6f0ymklaUQe8z6kxPPlhnSUC5Cg9oH6bY9m1rvwOBPYtIicnkxXlsutPw0gqE7yfEY7zf5Y8zfT2am8v+EkibYdVcyALYAzDhkaDYqfLi3n8sSXzcq9VBOg9NNKgoYrquWG8EnuOwjbCvq/WVV/dKQSLse0dpuT+9t2+dpuw8JFh38rc45TmcwyM0jxSZJ3HGKcChiSZLnYooVZc+h+26rUKVkim1g03TsT/UO/rxi2VEzAYipS91YEa2W+qYupMehjfHMPZHqWUpNUOayprysJ4hCHxSSjeFzsRMgQbHHS+r9Zy1XOqmVrfxD1wzFV8QUqogAizErqOkbaTa4GHZsIK2o5i8GYhqY8QpaKkQWDxcifvON2yqRBAg8GYj9fpgJKCrLMNJG8n7G/7viMVlY3Jtv8/OACPriCpdclqVwsCTEwAqnn0mB5m2I89mdI2J9L+trWtwf86MY1Q6te08dhAOAfePruxgyNOmdoghu/H1x7bNBg1M+8YVGsVHhawKgrefw7z3xDVzLlSfDzLE2j0Agx54Ye6hPL/kACNtyLCL7QP1GqgQBYXsT8tuTxg7mxeudLHUNDA7kmZjm/zvjQ1WqXBmD6/cbRzhmqKAsiZmwmbeew44xBUodgW4Fz97x88bYmbY89issFLVXEkEKkj6xfeYvNuL4sGe9oQpp0qba6tQyx1OyoogAmDydgex7YSdKre5y7MSAVDQIsWMsfOYUf8AjirdNzBpmo5Y6j4EkEghAEpk2kSYbjY98drThQi1OFqLbI1+p0HqWWpVlfSyioqBlZT4hYlTc3Exa2IOmZWjlkVqsValZiajMxZJa828JQGAJUxPF4rbdfMu2tJAEDhhDAqfF259MadR6w1SFMCnyVG2/invMEwQIPESKCRJ9hj/AKt7QSWpkKqqdCLA/quykiBGwWPxDFEztc0q1XQ7VLsUs0KaxZh4hY3YkX3PrgytUAuLTsB2IGmAT5bflOF/XOgvX/n07khQVmD8K3B2I8rYjzZQjg3LMOEshFRtlutVVq6covvE0IBAP9CgsZAKGQwBMWm+GvT83UarUD/Esi97nS1yJH4iJ5xz/pufrZVxEqygiGnYxYg8WGLv0HqfvNVeoAmsgTvcBV+hP+8S6nKzivUq02JUN+4xek5EAn1/18sD5rLuSAoEcyGnyjDtqWqPF8x27A8YHo0aod9bqyH4QFgrvMmbnbHPl9xYuUYg2Un/AJA2+m+PD00/0qP/AMP84bNQtMkjg/vfGAMLfnH6jHrm3OeAztJ+2HPQMvUIYAEA3DHuZmML6fSK7mNBJG91j6zGLD0ihUSzvYW07x6HjFOQipKgNyQZUgwSSeALn6D9cT1sm9QQwdQB3A/f2xJ/HILWnyFreQxjdQAEA38v1xPcfUXP0BywPvHkf1G0X3WTMfpxhw+SFrSRz/qcDjqQFjN95I9eScRU80HUTIO4Bc3H0A+WMJJnqqMAImR85t/vGortA0nSDsWMT5RY4zK9KzlRSVpqixIZ2I1WtEyQJ5IvxiLN+yuZWiXzOYVSLzTUkwBJlm023vHIgd3Jpcjc1EtqcS8ExT1v2kSk2gOxcWJGyyO3J23xWX67XptqFQun/K/2O2K5nnc1HsSwJkiTHfEYrkgCDHf+3GLFxKoqpG2RmN3Ok9K9p2qj3aKiFjLCYGqAAYHPE74a0cvW1FmZbxAE8bkmbyY4tjmXQqNTXrQxp8V5uJFjGLrS6nXfeTJjEmZAD4y3AxK+Uf8AuHAguR6fLk34+5x6Q0xI/wDGfzE/fCteoMjhSSAdgQItvHPzwblc9qgSONoMTt+uEVHzWjZVJB244Ox449fLFY9quil2WrRRtTTrEA9oJjncW3j6tsj7RoGZWDaQ5hxcXJ3jjn9MWFdJGoAdxt9QfTBgtjNxZAcVORjKEMVCsWAMrBmwMmN9pOHHst7PuHp51nNJKTq6iPExVhpjsGa1/wBcWj27Iy+Y1FJJoQtiSSaIQ3BsbdvxYQJ1fXkaVJ2llcKxIMsFutuREX5tjsY8I4JnLfJfAE63lcr/ABVUylN2Mli6zoFudxJA0hSJF+MIva32eq0WBVUFEHxOJO5UIImVMyOdx4uz72XzAXJ0tTsalQBiq2MRbU34VAuY51HvgLqlQ1adSkSdFWzeQ2EdoxuXCuTsReF2x9GUHI06utiyqoQmII/mEiR8PAHO/fsGT5qmqkuoBg+IfU3Ntz+7jEGVqZiG1KGdDpYEgEFRBgx8JEN56vWEnVctmFqKIZ0YWLGBq3IJsAZ2B+WOSyHcQZ11cbbEZVM/U1K4U1KIB1FQNSkxpkE6jzwNxE486Jm3qzqWBJgEESASLtsWt8M98KendYpU6iQ4943hYXMkkACPh8N7RJP37FRzNFwj1MoKbtdpCeExIJgn73B+uCCL74gPkIrbzOfI3iIVAB/eB8jIiI+hxH/DGQQY8jz5f5Bwz6hTQ1qr0wVDPaI9DuDEtqtwO148PTCVs5Lc6rzx5QRhJoGUKbAMT+0NWqKZCKxVhBAvpJIAIUkSTdbHkfJBkKq0mC1XZdDgMXHYagCATF8XodMsS1RyxFypg/I/vzwnqeytFyx1k1AZMMPOJULG08d8U4NTsAB9SXPpt5LL3EhqMRImDpkmItvzPP3xscyygaqkCSfQ2MDlgfsb2jDU+zTSQMwIHdJ3ttqj/WIz7HSZasWPcqSf/lfFR1mIDjuTDSZCeZWa9WszF1IAFlggwLyBPbnE1X2jqUqhCBSulT6yikH/ABJGLPlvZlEI8TtJvpFvnYkY86n7DJW8SPDEciDtaYHoNsSHMrHylXxMo8Ysyuep5gI1akBPh1hySO/hF43O5P6usr0WgQqrVbQDN7EhS2qxCkWYcWgYTZf2IrqwkoSBuGN+262t57Ys3RumVUVffMpqBjJHIExPc7n9b2BmAHiYagn9wjQ5gaQVMgbfpfELOWtIxHW0KbvtwAecS02p7K33/vicx8P6x7RZqohT3iU1Ii1ND6fGGH2wmNcixaPl/rBdalq5JHabYHYf8Ntr4YWLdxaqF6EX5/q6AlQQpvMCeLmFMn9MB5bOrYhpRm0qTI1GJsCIIIBvP9WNul5WnT1GmtMnksD8uwI9BhotGoDMsSNgoAAnziw3tbG8CYAYuZdbFAYMSygmwOxJtv6/LBmWyDEeGWPB/wAkjDanUax0Cf8Aun9n9+eMqdSC2MT2B39bDAXDqBZXpJYgaixI4vc+f174tfSOjJQTU0Quw4t6/EZgepwNl89SoaffsEqkE+63YA2UFFv3N7CBifL5xq6gLT0gGS9Ujctq2E2tFogY6mm0oADv3OVqtUzEpj6+scu3iVJlmI1aQTMDUb9ogb8nCvq4FQVbN/7L3YWIewBNz8K4aJkvFqq1vENwigC8f1ajwLgjEtfptDSTramSANUrsJj4wRycW7gJAEM+XHYrVdaoIMkMPOf74Y5XKpBvbg9sXzr3sxlxWcNTDORK16bkWWBZASga6728otimexmV9/maqEooClgakhQVIAB3gsDPOxxHkxm/GdDE6/5Rl0PLmCBJB3PePy+vOGlOuFOlRJ/Lbv5436p02pROp4YD8asrCDMAkHcmeBPE4W1KvvFBZdj8TJERb4TB7/63gdTu8hOkjLt8TcIzVUMZYBhw0ggRsRzvaBF/uRlawLEwGYQJgecTG5wvymYQBgrFoMSRYkAAxAA+gxNSrQpnY7QLCB/x/dsAR6hA+4LneiNqJpG02U7/AAg7ni+COi9UNJ1p1g2gG45AO8eW+GQqz6MAbelwP/1+uAq+T9+dJbmxi62vftzGCD3w0EpXIlg9u8xSzbI1JwwOx7XMeYMGCMVHpHSCM7SUqxTVu0lSEDMYJ3Bhd/TC9cwaVQaoJU2P9vUYs9H2joKjOihKwFngE7EALIgbmbXgcWx0BqDuF9TnnANtDuXnoeYFSgakBFLadNyzxHPAn8jvGI6wVifGARYj7/LFIyf/AFDzGkLVSi4USCFKtE7zq0n/AMRhdQ9pMxrqMrCHYtDCQoJsADcxtwPMYsDb+pLW3uWs0KgzLyysGRSCCJiXjVHoRPMDtgsZxYgtEgEBhvPlx89sVjIZtgS0lpP8wfiiZLDTYRcBRY7czhtlStSoBSVik6ve6LEkQCCTe0XE7eVuVrcRXJuPRnR0mQMlexB+qowVqlL3dKB8bKAJA5PHri4VEy75cLVFKsGRSqkqJ8IFmYgj5bdsJB0y4klo31Xn5CB+xggqF5Ck7mwn6D88RE8SvbzJAXbUXCyTaCdgABv+9saqgUGBbtPe5wNVqEAiQZ77enrhZUr1GYjVF4AkT38NoInvBsZxg5hxrUzBBHhJBO4i3rgI9Nh3am6jV+HQBJ7sZJPrghRtciPP+1vtgaAhJF9Q3v8A6H5Y9cyoXlsoQgBCz5TA773wPn6mkgXA7gGPrjWuWC3BieOef8/LESRTUzU8BJ3kmTsAxmPI+UY0CZzJMnW1tpCkQJNo3J5Fr38+8YcUAV3JHnIwvyfVaQUqGLMsCBc322HYHBFLNLUEhmXyNiPrjxE9dwurWPf++AqLhCZPimxbiYtqiNx/jEY0apv5SfpiaJOyxG8Xn/WME2Sh1YENoMbwQb8jb0wvzvSpX+W5XyMx8tiMR1ekldTU/DN4Xg8mII+RBO99o36dW92INRmjcuLn9Pp2wX4mAmKmqGiPHVKjvA7ck7TvgvLdTlQdQPY6gJ84wybNKQZUX8t8Jsx01Z8EgeXfnffGij3PTM11FMufePLsAfCIibm7kSO3h/tCel7aVKrAGku8gSYFr3EcTePljTNEVbNebfv74SnphE6TCsYvYkeXGHoq1zEuWviWNeuPXIC0WURuDa09yDH7jFk9k/Zl8y6vUYokkLpIkMA0N8mAgckdgcVVWCII1GLx6fpEf4xeenZutl8oKxGpygZifwu4EJ5BQdKgDud2vTpcIdifpJtXmONQPZm/RfZn+FRjUBqEE62MjW0+I6jtJk/ET3Bxr1DPqRCMwA4MeH0Yb/TCzqftolaKwoinV/GNasDG5GqCYtYjnyOEuf8AawFdcazaZmRO07jHQNjuc9alw6H7QtBpVBr0DwkGHVTY6TyAY8JtcYOGaTdHY+ZEMPU/2OOY9M9pq4zFJzSIp6gHEbo1mJ7wDI9MdEzeXKNKmx2OBA4hGrla/wCo1ev7hKlFm1pUEsInSwK83bxFfPni1K6b0/MD3ZRACDImSZgz+v2x0br1Ok+XcVbbFSP6p8MT52jscU9MuyOoIB0CTIHPEgECTO4wzGgJswHYgVCsp1KopKV7EKNOr4SDsp7STxbbE1fK6PhkqSdJZpIjiTvHHlB5xr1KmtRCDqDU1Ui83WRZtoImxj0wop5001MlgWXwpewkwdJ2uIkYTrcYKc9+o/R5CH4/mM6bbgj0iPoPzxDmBB4F5jj7/fG/TMg+gtWcsSLKSBHe15v+WCatOBZSRzMD7744tgGdkWRBv4hgmqCWBMRvsZifDyv+dsel3p0QW8VWpCIqrEn8RAG8mAMTCmz+7RYUsCdza5nfew+2LN7H9KFSp/GOk00mnlw2w02aoxNrmQJ7k9sPw497VJs+X41uKsr0T3WVb+WtQsJrs0GW3o007+LSDBEknsAFlP2CrAKzsFhGZ1bcadjO0HfygjHSst1NK1RqdOGRIIePCDPwr3uN/Dfg4rH/AFF6qy0TRuGqAiZvpX4tJ5UmEvf4rXx1/iU0K6nGGZ777nPenOrM7MPCSCJW0BbX/DJYH64LSkoTUEk3nwE2IaL83H2xF0+k6yoE6pNo2U6bg7SdOG/T6bmmQUOy3JH4i/l54YonmMmOZioQFjV/xi0Dfy29TA5OHXS6xp0yqQ0GbkD4jJPoTqYeZIsIxWKxc+5JgQAhlifiVYtEbwflhj7PZ4rVVRdWBlj3HhJJO/4BbtifVLvxEfTqUaY7MgMsmXzFQglgfqAReL6SRgbqPvSh92Bq/wCbQI5M+XywTqWeJ7LP3GIGdpLA2HkP02+uPn7ncqQU8sRBdzMckkD0sLTycC1nYGAoHZth5efqcGVswTOzFd/I2Nu5iLHCSv1UsWCOsAHdSSDYQYHhNzaJ37YIAmZuqG1KosBUKOTYCL+kyPK49MSV65MAX3JvPqAAJ228sadH6e+YMo4pimwLGoYtMACxkEeQ29MWj/6WQEVGq5YMNnuT9Qo8+ecMGJj0Ips6A0TFHS8sq16TOQyBxqAE2Bv6C1/pjoPWvZijmT7xWak7bskX9QfzBHrin1Vpiy16dRhuEPkDMbxePUYky3UqiCKdRwvYG0+hsMEjheHEW6nJTYzD817EpRy9RmryyoSG92oltxIvMkAeuKhlM0A2htTGN9PoD4gNPlAvh71HqVR4DsX8j/YW5wMjg/v998DkdW/aIeJGUeRuQowW3pv57Rf+2IGz7A/CSDyGEeVjg5kBBDLPH7NsLHqJRcKabUw0IpUShPA8JOg+RAnucLAjSZP/ABRPp3PntvjYqsfsX8sSOdA8QGB6uYQ7xAg88el4x6euL66tI8Eqt5kWmx3I2BPbG9TTb+bott4frfBOdAbTMiCDKtG3pvtiJaa8yP35YIGeqVV6EA6hI8gTYG+wviXNZ6nMapYDgXHYgcbcm3bGzkuCUF9oIFh8je3GFed6ex1FSJMTOxj0Hnh4o9xTEgcR10aiKlYLOtd2iPCqqSZG5MA74sFT2mWhlQwOvWZQFZHiGtiwgg6BMW3Iws9gRSSo4qMsLSiOSzsoE8gG9o7/ADq5zY0tlwxZKdRvdlrSBKqTBgSIn9MdLS+CX9ZzNV5vR9TontD1HpwcU3os7wgkvUCHVBYCG0i0cYq/tRncu6j3WWWkQwMhmIhVsIMg+I8Cb4C6f1Yui0MypqUY0kD4wwmCOLiJWbkE2JnBOY6TS8Ao1zUAvBgOST4VVCSSPMwNsVg2JLt2xD42ZirsJNyTAgWH3i0cGTfF2yntzSShTpVKdRqiqA0aSCYAkEsN+bDCDP1PcEU1b+bPjgKbg2FpPhJg+duMI8/UKSz1RrN4m/lYDCcjBeo1FJEu1b2qpuABQmCCNZESNrDf64qWbr6HZyQJuAJi/cTG87XthblepKT2/fGHuXq0n0+8RXXkH9yMRnM6nmWDErjxiyq8FGp1I1TOkkeIEC4ja+0RbFtyec97rBJJWNMLPhGwibBQOxgHaAcD5XpmXR/e5dirDak51LPkT4vkSflgDr9GrUqmpTVVBUBkUj4gIaJAsbYWzDIlEwlBxvdRuQWKsHsBEGxk97C/98HZSlVeEj3h8gY53MwNvthN0WiyrNR5J47ep5wwqZxjCJUZQSAYcgfQR5YjZSDL1cEfeNKfT6VN9dXSDp0juAgOu/Asfr54G9kdWbU+/aocp8CEMAtKPhVoJteAYmInY4U161NhVhEOuxaLxIJEiJBi48h64n6T1dsmSyKsEQaZsHHAsPoexPc4r02UY25/Ej1OBsicfmdPo5RQgpoQmncgCIFoPJJ87zMbQec/9QswKmY0soApqqhexJJhTzsLfLtiep7WlXBV6n80AgVQsKANIU6ST4YM6ryfrH0zK/xtWsxMKo1CDPiAJWDuQEWPLWuOupBnG2le4oyeXNNXIKmIEybwSzbfsiMe1QUDBmp7ILCdgZMzxifqFBkWopqXViLp/SgHbEOfekktUYs02B3MrHhW1xvP3wT8CEvMUHNMKgbxGmDeCokQdjsL84nzPVAYFLUNJs1u0WgkWEXE3HGFtRfeMWb5eXA+2J0SMc99TwQsuTB7adDGbGkHRuAYtbHnvh2IP7PBxrlMuPdoTKwon6CfXEiIC0DY7j9nb644xnWEgqUC0WXT2PM7gg7f7wrqdDViNKD/ALSA09t7DbYkjbFgzJjwhTaPS3FhfkYjFPSoPY9vr5ix+eNDETKBi2h0NShRiUEyyoxG2wJB2iLG1hbbEiey+VB1LRQnfxCTP/5Th0umDHqftjWovI/flj29vrMCC+oDSyRQnSV9AI/fOIqwqLq06TPExExP6+sYmzObVTe0d7YFUvUJZAYFpII4O0j9wLY8ITTxaJIBeow5Czc+pPB7R98T03ZeReYABFptufvtiDLUWQS8T28Rjtc7emCKeRZhOphxE/QWMAfKfrjxmAUJK1c6b+og/rGBkzp0ksZBBGkiJgTbvzjZR/8A16SOY/Wdj38vsPKGWMnVAHYxeObE43qe4MjerqBCHWom8g7b9hv3IxDmAYZQIWLmbyexGGqrpAAA08ACP94gzVAESFBM73/vfHgZ6qgLFtCkr5evnzY7z+WNv4lf6h8mj7Yjfp0iRB3+LcT24PmPPCfM5gBo9/mViLBQRtxqQ2/cYNVuCzV3PTUBngjY9pjjviJg87T5wJ8hGHOapTcrEkAkR/bEVPLKTCuIB2YbWj0MX74256C5Kro94NcFwJYUxU8QJixtNzeZEg3jA2W9k6pOrLtSrqwJXQyhoAEgo8EMLGL4b1Ms6AnSrRcW2Pcyb4Q18lmK9RXJZAosyQDMAQJ3G5Py3xZp9VsFN1I9Rpt53L3FmapMhKVFqBxYqQLxaxG8HEL9W0uAIVv6kN1ns3B9O++M630zMoJqMXX+rm/HcYShI4xR8wblZKcTLw0eV0aohXLgkgeJx/8AEHlj5YrOnDJM2wBAcgHcBon5YhZQeMCTNEFUYJo1GXZiMepSxv7vAQxYhFLqNQcjBdPrNQdjhfpxgwG0QwzfWPqXtAseIEHHuW62gOqSwNio3vvvH54QmngnJ5Jm+ETgSq1DDsTHdLLo0Gmunm0RJ7yb3+fnh7lqUASqMRudvzBm/phXlMuyqJABgT/b/OG2RZjwBe8mfvH5jErmWoIi62/ig0xB72K/NTdeecS5H2uXLUvcrlwDDamDkgsQo1AbqYF4MXkRMYddUyYqU2AALRAnn9/vnFOekUeSoleGEj6He2KNPmKjiTanAGPM1zvW9cxrYkkkuxi7WtzbAVCXct4nc35J88E1HBnwJ8lH27fLBHT6yp+G+xHf57i/bfDnysw5iExKDNMq04aZHKPUqKoVtMiW7Dk/TD3o7oKak3MCSBeTvJ3Jw+yWaUiARHAH7mMRPm+gli4fvNkHh8I2B38v0+2I1p31GTuOfl534ntj2uvisI8xE/2ONaBCb6gT+/7DE9x5E3XqCvUCkCLEBh+K+3lfbjzm0tSuNRBkG1wLT87RbC90RnDaC0X1R8MWN4kH07eUYNpMxXxADzP39ceMwCSLTn4oPaOMTapEz5XBH2N8RU2BFtvzxMGmR9f39fvj02V/P5HWSW06u45BOxkGNhbjjG9eqChBZrjdSQR6G8flgyuAzFV1SpkysTPYkQ3y7jAmbywPhDurTc/U83H39DgwYMEy1OlKgvUZkkiXNjfcCzEA3J8jbEvva7sdS6F21K0z6HcfQb4jp9HpaiwqVVPxMoYEEiLkEG9uIn74asSwEyB27/bGkzBPMuXAtBGwB/v/ALx5WaVnYxNxe/H1xvvaJn97Y8dBESZ8v3Y4G5tQfKg6fE1xtwI49Dj2pmzpYCZ7mPtEmfliOrRMQCRbyOBqlE3BkE9zt6QBz9ftje56pBlcyqlpGnVa2qRE8SV87ADENbMJNlZgefD3I5IOFfVadVdTQpj8K8kxsCZBjicLxm15USLX48sPC3zEl64lrqs1jI9B/mJxOIJGwJNreW/0n9nHuMwEOeVllbySPSbRz9MaIGBi5HJB58x9MZjMATCEmaCNLCQbRbnviqdV9mNIZqbhlF9J3+R5+2MxmNRyp4mtjVxzEWWyLO2lVvz5DknDjL+zyk3qQPTtc2xmMxQ+Q3Qk+PEpFmF1OhUQIGqe8/4j9/PCmv0aqJhQ0f0kH/OMxmFjIwjThVoLmMqyRrUrPcR/rBfT+kGo0awB5b7Am3a4Em31GMxmG7yUuI+MDJtj5um0wAsEqoJEmb872xiU9AAW3z3/ALYzGYnBJldAdSepVC6bk+Vh/n8ud4wPnOse5UBQNT37AASLH9/fGYzBqoJFxeRyASIeW10xqlWKgki8GL79to3xXerlCR/MDsDBhYI9e4xmMxuIWTMzmgIuax/X8sF5LKF50hrXJA2xmMw12pbica21Q3p2YdTAvf4QNzFoHe3fFl6YSU1MCpG+30jf7/ljMZifLKMfUY+/hok7zH+OwmLmOcGUaiQCTI54j5c+eMxmEERsjqVUYKQsztJE32gG/wCuJXR5AFgfnPfGYzAz3UlqLAOmBjNVt7n9g4zGY2egCMquxdiTIPpO8xIHpYCLbWjeijMKsAvBAaSYEyYEx9sZjMH94AngqltwVXsRB+n6Y2csBIMjtAn5bff649xmMhQX+LaJAIP9Jif949bOaomQfv8ArGMxmCoQbhNHMIRMxPcf3xrmaYJsYnHuMxlczbgOcoKwIJ4sw3H+sIqmRqgwte3mv9jjMZhqkiARfc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28600" y="381000"/>
            <a:ext cx="8648521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smtClean="0">
                <a:solidFill>
                  <a:srgbClr val="FF0000"/>
                </a:solidFill>
                <a:latin typeface="Noto Sans Mono CJK TC Bold" pitchFamily="34" charset="-128"/>
                <a:ea typeface="Noto Sans Mono CJK TC Bold" pitchFamily="34" charset="-128"/>
                <a:cs typeface="PMingLiU" pitchFamily="18" charset="-120"/>
              </a:rPr>
              <a:t>一、最淫亂的世代、最亂來的百姓</a:t>
            </a:r>
            <a:endParaRPr lang="zh-TW" altLang="en-US" sz="4400" smtClean="0">
              <a:solidFill>
                <a:srgbClr val="FF0000"/>
              </a:solidFill>
              <a:latin typeface="Noto Sans Mono CJK TC Bold" pitchFamily="34" charset="-128"/>
              <a:ea typeface="Noto Sans Mono CJK TC Bold" pitchFamily="34" charset="-128"/>
              <a:cs typeface="Arial" pitchFamily="34" charset="0"/>
            </a:endParaRPr>
          </a:p>
        </p:txBody>
      </p:sp>
      <p:pic>
        <p:nvPicPr>
          <p:cNvPr id="11267" name="Picture 3" descr="http://www.people.com.cn/mediafile/pic/20141231/16/17143219803230944512.jpg"/>
          <p:cNvPicPr>
            <a:picLocks noChangeAspect="1" noChangeArrowheads="1"/>
          </p:cNvPicPr>
          <p:nvPr/>
        </p:nvPicPr>
        <p:blipFill>
          <a:blip r:embed="rId2" cstate="print"/>
          <a:srcRect r="3448"/>
          <a:stretch>
            <a:fillRect/>
          </a:stretch>
        </p:blipFill>
        <p:spPr bwMode="auto">
          <a:xfrm>
            <a:off x="304800" y="2209800"/>
            <a:ext cx="4267200" cy="32544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4724400" y="2209800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solidFill>
                  <a:prstClr val="white"/>
                </a:solidFill>
                <a:latin typeface="Noto Sans CJK TC Medium" pitchFamily="34" charset="-128"/>
                <a:ea typeface="Noto Sans CJK TC Medium" pitchFamily="34" charset="-128"/>
              </a:rPr>
              <a:t>武媚娘傳奇</a:t>
            </a:r>
            <a:endParaRPr lang="en-US" sz="3600" dirty="0">
              <a:solidFill>
                <a:prstClr val="white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11269" name="Picture 5" descr="http://ww1.sinaimg.cn/mw690/8673f79cjw1eng9wvostjj208e06n0t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429000"/>
            <a:ext cx="4171950" cy="31810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hashembible.files.wordpress.com/2012/03/baal-astart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28600"/>
            <a:ext cx="4391999" cy="46482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538067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3600" b="1" dirty="0" smtClean="0">
                <a:solidFill>
                  <a:srgbClr val="000000"/>
                </a:solidFill>
                <a:ea typeface="AR Kaiti Medium Big5" pitchFamily="49" charset="-120"/>
                <a:cs typeface="PMingLiU" pitchFamily="18" charset="-120"/>
              </a:rPr>
              <a:t>你去娶淫婦為妻，也收那從淫亂所生的兒女，因為這地大行淫亂，離棄耶和華。 （何</a:t>
            </a:r>
            <a:r>
              <a:rPr lang="en-US" altLang="zh-TW" sz="3600" b="1" dirty="0" smtClean="0">
                <a:solidFill>
                  <a:srgbClr val="000000"/>
                </a:solidFill>
                <a:ea typeface="AR Kaiti Medium Big5" pitchFamily="49" charset="-120"/>
                <a:cs typeface="PMingLiU" pitchFamily="18" charset="-120"/>
              </a:rPr>
              <a:t>1:2</a:t>
            </a:r>
            <a:r>
              <a:rPr lang="zh-TW" altLang="en-US" sz="3600" b="1" dirty="0" smtClean="0">
                <a:solidFill>
                  <a:srgbClr val="000000"/>
                </a:solidFill>
                <a:ea typeface="AR Kaiti Medium Big5" pitchFamily="49" charset="-120"/>
                <a:cs typeface="PMingLiU" pitchFamily="18" charset="-120"/>
              </a:rPr>
              <a:t>）</a:t>
            </a:r>
            <a:endParaRPr lang="zh-TW" altLang="en-US" sz="3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38638" y="381000"/>
            <a:ext cx="877676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solidFill>
                  <a:prstClr val="black"/>
                </a:solidFill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二、最親密的關係，最心痛的背叛 </a:t>
            </a:r>
            <a:endParaRPr lang="zh-TW" altLang="en-US" sz="4400" dirty="0" smtClean="0">
              <a:solidFill>
                <a:prstClr val="black"/>
              </a:solidFill>
              <a:latin typeface="Noto Sans CJK TC Bold" pitchFamily="34" charset="-128"/>
              <a:ea typeface="Noto Sans CJK TC Bold" pitchFamily="34" charset="-128"/>
              <a:cs typeface="Arial" pitchFamily="34" charset="0"/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533400" y="1600200"/>
          <a:ext cx="8153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0BC40DE-8CE8-4190-8EC3-9639770FC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graphicEl>
                                              <a:dgm id="{00BC40DE-8CE8-4190-8EC3-9639770FC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graphicEl>
                                              <a:dgm id="{00BC40DE-8CE8-4190-8EC3-9639770FC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0D73DE9-2D35-43A0-B65C-753BE93EE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graphicEl>
                                              <a:dgm id="{B0D73DE9-2D35-43A0-B65C-753BE93EE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graphicEl>
                                              <a:dgm id="{B0D73DE9-2D35-43A0-B65C-753BE93EE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9ED0478-9686-4B5B-AC66-A92871C6E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graphicEl>
                                              <a:dgm id="{19ED0478-9686-4B5B-AC66-A92871C6E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graphicEl>
                                              <a:dgm id="{19ED0478-9686-4B5B-AC66-A92871C6E3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1D363A2-38E9-4F5E-B4F2-AC73F5B4B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graphicEl>
                                              <a:dgm id="{E1D363A2-38E9-4F5E-B4F2-AC73F5B4B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graphicEl>
                                              <a:dgm id="{E1D363A2-38E9-4F5E-B4F2-AC73F5B4B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533400" y="381000"/>
          <a:ext cx="8153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81000" y="265836"/>
            <a:ext cx="5109091" cy="830997"/>
          </a:xfrm>
          <a:prstGeom prst="rect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800" dirty="0" smtClean="0">
                <a:solidFill>
                  <a:prstClr val="white"/>
                </a:solidFill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三、重新尋回真愛</a:t>
            </a:r>
            <a:endParaRPr lang="zh-TW" altLang="en-US" sz="4800" dirty="0" smtClean="0">
              <a:solidFill>
                <a:prstClr val="white"/>
              </a:solidFill>
              <a:latin typeface="Noto Sans CJK TC Bold" pitchFamily="34" charset="-128"/>
              <a:ea typeface="Noto Sans CJK TC Bold" pitchFamily="34" charset="-128"/>
              <a:cs typeface="Arial" pitchFamily="34" charset="0"/>
            </a:endParaRPr>
          </a:p>
        </p:txBody>
      </p:sp>
      <p:pic>
        <p:nvPicPr>
          <p:cNvPr id="7171" name="Picture 3" descr="http://images.techhive.com/images/article/2014/07/careers-72-100363903-primary.idge.jpg"/>
          <p:cNvPicPr>
            <a:picLocks noChangeAspect="1" noChangeArrowheads="1"/>
          </p:cNvPicPr>
          <p:nvPr/>
        </p:nvPicPr>
        <p:blipFill>
          <a:blip r:embed="rId2" cstate="print"/>
          <a:srcRect t="9927"/>
          <a:stretch>
            <a:fillRect/>
          </a:stretch>
        </p:blipFill>
        <p:spPr bwMode="auto">
          <a:xfrm>
            <a:off x="1752600" y="1676400"/>
            <a:ext cx="5486400" cy="32918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1143000" y="5257800"/>
            <a:ext cx="701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600" dirty="0" smtClean="0">
                <a:solidFill>
                  <a:prstClr val="black"/>
                </a:solidFill>
                <a:latin typeface="Noto Sans CJK TC Medium" pitchFamily="34" charset="-128"/>
                <a:ea typeface="Noto Sans CJK TC Medium" pitchFamily="34" charset="-128"/>
              </a:rPr>
              <a:t>1.</a:t>
            </a:r>
            <a:r>
              <a:rPr lang="zh-TW" altLang="en-US" sz="3600" dirty="0" smtClean="0">
                <a:solidFill>
                  <a:prstClr val="black"/>
                </a:solidFill>
                <a:latin typeface="Noto Sans CJK TC Medium" pitchFamily="34" charset="-128"/>
                <a:ea typeface="Noto Sans CJK TC Medium" pitchFamily="34" charset="-128"/>
              </a:rPr>
              <a:t>你曾經被自己所愛的人拒絕嗎？ </a:t>
            </a:r>
            <a:endParaRPr lang="en-US" altLang="zh-TW" sz="3600" dirty="0" smtClean="0">
              <a:solidFill>
                <a:prstClr val="black"/>
              </a:solidFill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altLang="zh-TW" sz="3600" dirty="0" smtClean="0">
                <a:solidFill>
                  <a:prstClr val="black"/>
                </a:solidFill>
                <a:latin typeface="Noto Sans CJK TC Medium" pitchFamily="34" charset="-128"/>
                <a:ea typeface="Noto Sans CJK TC Medium" pitchFamily="34" charset="-128"/>
              </a:rPr>
              <a:t>2.</a:t>
            </a:r>
            <a:r>
              <a:rPr lang="zh-TW" altLang="en-US" sz="3600" dirty="0" smtClean="0">
                <a:solidFill>
                  <a:prstClr val="black"/>
                </a:solidFill>
                <a:latin typeface="Noto Sans CJK TC Medium" pitchFamily="34" charset="-128"/>
                <a:ea typeface="Noto Sans CJK TC Medium" pitchFamily="34" charset="-128"/>
              </a:rPr>
              <a:t>你曾經拋棄一個愛你的人嗎？</a:t>
            </a:r>
            <a:endParaRPr lang="en-US" sz="3600" dirty="0">
              <a:solidFill>
                <a:prstClr val="black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09600" y="304800"/>
          <a:ext cx="8153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7E8906-31F1-434F-8529-70DC46F75C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47E8906-31F1-434F-8529-70DC46F75C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47E8906-31F1-434F-8529-70DC46F75C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911C17-A675-49F7-8690-77261AC27C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F911C17-A675-49F7-8690-77261AC27C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F911C17-A675-49F7-8690-77261AC27C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73B592-8449-48D1-A442-1029BAA3C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3973B592-8449-48D1-A442-1029BAA3C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3973B592-8449-48D1-A442-1029BAA3C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400" y="1981200"/>
            <a:ext cx="7696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prstClr val="black"/>
                </a:solidFill>
                <a:latin typeface="Noto Sans CJK TC Bold" pitchFamily="34" charset="-128"/>
                <a:ea typeface="Noto Sans CJK TC Bold" pitchFamily="34" charset="-128"/>
              </a:rPr>
              <a:t>你們要稱你們的弟兄為阿米（就是我民的意思），稱你們的姐妹為路哈瑪（就是蒙憐憫的意思）。（何西阿書</a:t>
            </a:r>
            <a:r>
              <a:rPr lang="en-US" sz="4000" b="1" dirty="0" smtClean="0">
                <a:solidFill>
                  <a:prstClr val="black"/>
                </a:solidFill>
                <a:latin typeface="Noto Sans CJK TC Bold" pitchFamily="34" charset="-128"/>
                <a:ea typeface="Noto Sans CJK TC Bold" pitchFamily="34" charset="-128"/>
              </a:rPr>
              <a:t>2:1</a:t>
            </a:r>
            <a:r>
              <a:rPr lang="zh-TW" altLang="en-US" sz="4000" b="1" dirty="0" smtClean="0">
                <a:solidFill>
                  <a:prstClr val="black"/>
                </a:solidFill>
                <a:latin typeface="Noto Sans CJK TC Bold" pitchFamily="34" charset="-128"/>
                <a:ea typeface="Noto Sans CJK TC Bold" pitchFamily="34" charset="-128"/>
              </a:rPr>
              <a:t>）</a:t>
            </a:r>
            <a:endParaRPr lang="en-US" sz="4000" dirty="0">
              <a:solidFill>
                <a:prstClr val="black"/>
              </a:solidFill>
              <a:latin typeface="Noto Sans CJK TC Bold" pitchFamily="34" charset="-128"/>
              <a:ea typeface="Noto Sans CJK TC Bold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76200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dirty="0" smtClean="0">
                <a:solidFill>
                  <a:srgbClr val="0070C0"/>
                </a:solidFill>
                <a:latin typeface="Noto Sans CJK TC Bold" pitchFamily="34" charset="-128"/>
                <a:ea typeface="Noto Sans CJK TC Bold" pitchFamily="34" charset="-128"/>
                <a:cs typeface="PMingLiU" pitchFamily="18" charset="-120"/>
              </a:rPr>
              <a:t>結論</a:t>
            </a:r>
            <a:endParaRPr lang="en-US" altLang="en-US" sz="4400" dirty="0" smtClean="0">
              <a:solidFill>
                <a:srgbClr val="0070C0"/>
              </a:solidFill>
              <a:latin typeface="Noto Sans CJK TC Bold" pitchFamily="34" charset="-128"/>
              <a:ea typeface="Noto Sans CJK TC Bold" pitchFamily="34" charset="-128"/>
              <a:cs typeface="PMingLiU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277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82</cp:revision>
  <dcterms:created xsi:type="dcterms:W3CDTF">2015-12-30T23:14:56Z</dcterms:created>
  <dcterms:modified xsi:type="dcterms:W3CDTF">2016-08-10T14:50:36Z</dcterms:modified>
</cp:coreProperties>
</file>