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7" r:id="rId1"/>
    <p:sldMasterId id="2147484109" r:id="rId2"/>
    <p:sldMasterId id="2147484111" r:id="rId3"/>
    <p:sldMasterId id="2147484113" r:id="rId4"/>
    <p:sldMasterId id="2147484115" r:id="rId5"/>
    <p:sldMasterId id="2147484117" r:id="rId6"/>
    <p:sldMasterId id="2147484119" r:id="rId7"/>
    <p:sldMasterId id="2147484121" r:id="rId8"/>
    <p:sldMasterId id="2147484123" r:id="rId9"/>
    <p:sldMasterId id="2147484125" r:id="rId10"/>
    <p:sldMasterId id="2147484127" r:id="rId11"/>
    <p:sldMasterId id="2147484129" r:id="rId12"/>
    <p:sldMasterId id="2147484131" r:id="rId13"/>
  </p:sldMasterIdLst>
  <p:notesMasterIdLst>
    <p:notesMasterId r:id="rId27"/>
  </p:notesMasterIdLst>
  <p:sldIdLst>
    <p:sldId id="408" r:id="rId14"/>
    <p:sldId id="409" r:id="rId15"/>
    <p:sldId id="410" r:id="rId16"/>
    <p:sldId id="411" r:id="rId17"/>
    <p:sldId id="412" r:id="rId18"/>
    <p:sldId id="413" r:id="rId19"/>
    <p:sldId id="414" r:id="rId20"/>
    <p:sldId id="415" r:id="rId21"/>
    <p:sldId id="416" r:id="rId22"/>
    <p:sldId id="417" r:id="rId23"/>
    <p:sldId id="418" r:id="rId24"/>
    <p:sldId id="419" r:id="rId25"/>
    <p:sldId id="42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CC0066"/>
    <a:srgbClr val="6C0000"/>
    <a:srgbClr val="4C0000"/>
    <a:srgbClr val="000000"/>
    <a:srgbClr val="AC8300"/>
    <a:srgbClr val="FF0000"/>
    <a:srgbClr val="EE1251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CF1D7-C1AE-4FD0-A8B7-1C77BDD06517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EBF955C-DCAF-4231-A9A8-AFA8EB44FAF5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4000" dirty="0" smtClean="0"/>
            <a:t>I led them with cords of a man</a:t>
          </a:r>
          <a:r>
            <a:rPr lang="en-US" altLang="zh-TW" sz="4000" dirty="0" smtClean="0"/>
            <a:t>.</a:t>
          </a:r>
          <a:endParaRPr lang="en-US" sz="4000" dirty="0">
            <a:solidFill>
              <a:schemeClr val="bg1"/>
            </a:solidFill>
            <a:latin typeface="Noto Sans CJK TC Bold" pitchFamily="34" charset="-128"/>
            <a:ea typeface="Noto Sans CJK TC Bold" pitchFamily="34" charset="-128"/>
          </a:endParaRPr>
        </a:p>
      </dgm:t>
    </dgm:pt>
    <dgm:pt modelId="{84DAF4E0-C3C9-4EE8-8006-EC8E5D57370C}" type="parTrans" cxnId="{6CD5FE74-D174-4C08-A502-6F6D53A5F946}">
      <dgm:prSet/>
      <dgm:spPr/>
      <dgm:t>
        <a:bodyPr/>
        <a:lstStyle/>
        <a:p>
          <a:endParaRPr lang="en-US" sz="4000">
            <a:solidFill>
              <a:schemeClr val="bg1"/>
            </a:solidFill>
            <a:latin typeface="Noto Sans CJK TC Bold" pitchFamily="34" charset="-128"/>
            <a:ea typeface="Noto Sans CJK TC Bold" pitchFamily="34" charset="-128"/>
          </a:endParaRPr>
        </a:p>
      </dgm:t>
    </dgm:pt>
    <dgm:pt modelId="{FBC0578B-8ED7-4909-BD94-32B0441A00A9}" type="sibTrans" cxnId="{6CD5FE74-D174-4C08-A502-6F6D53A5F946}">
      <dgm:prSet/>
      <dgm:spPr/>
      <dgm:t>
        <a:bodyPr/>
        <a:lstStyle/>
        <a:p>
          <a:endParaRPr lang="en-US" sz="4000">
            <a:solidFill>
              <a:schemeClr val="bg1"/>
            </a:solidFill>
            <a:latin typeface="Noto Sans CJK TC Bold" pitchFamily="34" charset="-128"/>
            <a:ea typeface="Noto Sans CJK TC Bold" pitchFamily="34" charset="-128"/>
          </a:endParaRPr>
        </a:p>
      </dgm:t>
    </dgm:pt>
    <dgm:pt modelId="{9D5AD174-5A36-42DC-8B29-04DC83CC1525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4000" dirty="0" smtClean="0">
              <a:latin typeface="+mn-lt"/>
            </a:rPr>
            <a:t>I led them with cords of human kindness</a:t>
          </a:r>
          <a:r>
            <a:rPr lang="en-US" altLang="zh-TW" sz="4000" dirty="0" smtClean="0">
              <a:latin typeface="+mn-lt"/>
            </a:rPr>
            <a:t>.</a:t>
          </a:r>
          <a:endParaRPr lang="en-US" sz="4000" dirty="0">
            <a:solidFill>
              <a:schemeClr val="bg1"/>
            </a:solidFill>
            <a:latin typeface="+mn-lt"/>
            <a:ea typeface="Noto Sans CJK TC Bold" pitchFamily="34" charset="-128"/>
          </a:endParaRPr>
        </a:p>
      </dgm:t>
    </dgm:pt>
    <dgm:pt modelId="{28DF3835-9FC9-4C5B-B5C0-C2F27EC4FB4F}" type="parTrans" cxnId="{088B46D5-4DD7-4F8C-BEDB-0502808005CD}">
      <dgm:prSet/>
      <dgm:spPr/>
      <dgm:t>
        <a:bodyPr/>
        <a:lstStyle/>
        <a:p>
          <a:endParaRPr lang="en-US" sz="4000">
            <a:solidFill>
              <a:schemeClr val="bg1"/>
            </a:solidFill>
            <a:latin typeface="Noto Sans CJK TC Bold" pitchFamily="34" charset="-128"/>
            <a:ea typeface="Noto Sans CJK TC Bold" pitchFamily="34" charset="-128"/>
          </a:endParaRPr>
        </a:p>
      </dgm:t>
    </dgm:pt>
    <dgm:pt modelId="{C96648A7-24C9-4990-B51C-62CA006FEC23}" type="sibTrans" cxnId="{088B46D5-4DD7-4F8C-BEDB-0502808005CD}">
      <dgm:prSet/>
      <dgm:spPr/>
      <dgm:t>
        <a:bodyPr/>
        <a:lstStyle/>
        <a:p>
          <a:endParaRPr lang="en-US" sz="4000">
            <a:solidFill>
              <a:schemeClr val="bg1"/>
            </a:solidFill>
            <a:latin typeface="Noto Sans CJK TC Bold" pitchFamily="34" charset="-128"/>
            <a:ea typeface="Noto Sans CJK TC Bold" pitchFamily="34" charset="-128"/>
          </a:endParaRPr>
        </a:p>
      </dgm:t>
    </dgm:pt>
    <dgm:pt modelId="{F1BBDF28-53B5-4542-9D43-9035BFC2C45E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zh-TW" sz="4000" b="1" dirty="0" smtClean="0">
              <a:solidFill>
                <a:schemeClr val="bg1"/>
              </a:solidFill>
              <a:latin typeface="AR Heiti2 Medium Big5" pitchFamily="49" charset="-120"/>
              <a:ea typeface="AR Heiti2 Medium Big5" pitchFamily="49" charset="-120"/>
            </a:rPr>
            <a:t>我用人情之繩子牽著他們，用愛之繩索引領他們</a:t>
          </a:r>
          <a:r>
            <a:rPr lang="zh-TW" altLang="en-US" sz="4000" b="1" dirty="0" smtClean="0">
              <a:solidFill>
                <a:schemeClr val="bg1"/>
              </a:solidFill>
              <a:latin typeface="AR Heiti2 Medium Big5" pitchFamily="49" charset="-120"/>
              <a:ea typeface="AR Heiti2 Medium Big5" pitchFamily="49" charset="-120"/>
            </a:rPr>
            <a:t>。</a:t>
          </a:r>
          <a:endParaRPr lang="en-US" sz="4000" b="1" dirty="0">
            <a:solidFill>
              <a:schemeClr val="bg1"/>
            </a:solidFill>
            <a:latin typeface="AR Heiti2 Medium Big5" pitchFamily="49" charset="-120"/>
            <a:ea typeface="AR Heiti2 Medium Big5" pitchFamily="49" charset="-120"/>
          </a:endParaRPr>
        </a:p>
      </dgm:t>
    </dgm:pt>
    <dgm:pt modelId="{4DD89282-8DF5-4A82-A2C0-3057CC47EAD3}" type="parTrans" cxnId="{6A83A78F-5CD9-4ECB-B84D-B510F8B0059B}">
      <dgm:prSet/>
      <dgm:spPr/>
      <dgm:t>
        <a:bodyPr/>
        <a:lstStyle/>
        <a:p>
          <a:endParaRPr lang="en-US" sz="4000">
            <a:solidFill>
              <a:schemeClr val="bg1"/>
            </a:solidFill>
            <a:latin typeface="Noto Sans CJK TC Bold" pitchFamily="34" charset="-128"/>
            <a:ea typeface="Noto Sans CJK TC Bold" pitchFamily="34" charset="-128"/>
          </a:endParaRPr>
        </a:p>
      </dgm:t>
    </dgm:pt>
    <dgm:pt modelId="{9A874547-CB2E-4DF4-8A95-01885B3A2753}" type="sibTrans" cxnId="{6A83A78F-5CD9-4ECB-B84D-B510F8B0059B}">
      <dgm:prSet/>
      <dgm:spPr/>
      <dgm:t>
        <a:bodyPr/>
        <a:lstStyle/>
        <a:p>
          <a:endParaRPr lang="en-US" sz="4000">
            <a:solidFill>
              <a:schemeClr val="bg1"/>
            </a:solidFill>
            <a:latin typeface="Noto Sans CJK TC Bold" pitchFamily="34" charset="-128"/>
            <a:ea typeface="Noto Sans CJK TC Bold" pitchFamily="34" charset="-128"/>
          </a:endParaRPr>
        </a:p>
      </dgm:t>
    </dgm:pt>
    <dgm:pt modelId="{BA30F9FD-3B82-4A44-A0F0-F99F7149EADC}" type="pres">
      <dgm:prSet presAssocID="{32ECF1D7-C1AE-4FD0-A8B7-1C77BDD0651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2B528A-9E89-4BDF-91FB-A07BF52DB3C2}" type="pres">
      <dgm:prSet presAssocID="{4EBF955C-DCAF-4231-A9A8-AFA8EB44FAF5}" presName="parentLin" presStyleCnt="0"/>
      <dgm:spPr/>
    </dgm:pt>
    <dgm:pt modelId="{9B5B43F3-1EA9-4371-8853-E073064CE5E3}" type="pres">
      <dgm:prSet presAssocID="{4EBF955C-DCAF-4231-A9A8-AFA8EB44FAF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47E8906-31F1-434F-8529-70DC46F75CAC}" type="pres">
      <dgm:prSet presAssocID="{4EBF955C-DCAF-4231-A9A8-AFA8EB44FAF5}" presName="parentText" presStyleLbl="node1" presStyleIdx="0" presStyleCnt="3" custScaleX="134045" custScaleY="12062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3B84CB-AFE8-4789-A77F-30D4D4087543}" type="pres">
      <dgm:prSet presAssocID="{4EBF955C-DCAF-4231-A9A8-AFA8EB44FAF5}" presName="negativeSpace" presStyleCnt="0"/>
      <dgm:spPr/>
    </dgm:pt>
    <dgm:pt modelId="{8AF4FD1D-1383-494A-996C-0F9BF4287530}" type="pres">
      <dgm:prSet presAssocID="{4EBF955C-DCAF-4231-A9A8-AFA8EB44FAF5}" presName="childText" presStyleLbl="conFgAcc1" presStyleIdx="0" presStyleCnt="3">
        <dgm:presLayoutVars>
          <dgm:bulletEnabled val="1"/>
        </dgm:presLayoutVars>
      </dgm:prSet>
      <dgm:spPr/>
    </dgm:pt>
    <dgm:pt modelId="{4104B69B-9037-4E33-B102-D64AE4714A2F}" type="pres">
      <dgm:prSet presAssocID="{FBC0578B-8ED7-4909-BD94-32B0441A00A9}" presName="spaceBetweenRectangles" presStyleCnt="0"/>
      <dgm:spPr/>
    </dgm:pt>
    <dgm:pt modelId="{E95E2A5B-CB00-42AF-B0FF-1B3DFE93EEB0}" type="pres">
      <dgm:prSet presAssocID="{9D5AD174-5A36-42DC-8B29-04DC83CC1525}" presName="parentLin" presStyleCnt="0"/>
      <dgm:spPr/>
    </dgm:pt>
    <dgm:pt modelId="{8587ECA3-61B5-402C-8B94-7B68F1EB4B09}" type="pres">
      <dgm:prSet presAssocID="{9D5AD174-5A36-42DC-8B29-04DC83CC152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F911C17-A675-49F7-8690-77261AC27C3B}" type="pres">
      <dgm:prSet presAssocID="{9D5AD174-5A36-42DC-8B29-04DC83CC1525}" presName="parentText" presStyleLbl="node1" presStyleIdx="1" presStyleCnt="3" custScaleX="134045" custScaleY="12062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D209B7-0370-4B74-87BA-C07A609D3504}" type="pres">
      <dgm:prSet presAssocID="{9D5AD174-5A36-42DC-8B29-04DC83CC1525}" presName="negativeSpace" presStyleCnt="0"/>
      <dgm:spPr/>
    </dgm:pt>
    <dgm:pt modelId="{A3E16D7A-3AA5-41CA-8325-5E0BB5D9C4E1}" type="pres">
      <dgm:prSet presAssocID="{9D5AD174-5A36-42DC-8B29-04DC83CC1525}" presName="childText" presStyleLbl="conFgAcc1" presStyleIdx="1" presStyleCnt="3">
        <dgm:presLayoutVars>
          <dgm:bulletEnabled val="1"/>
        </dgm:presLayoutVars>
      </dgm:prSet>
      <dgm:spPr/>
    </dgm:pt>
    <dgm:pt modelId="{9788BFA2-F9E6-4565-B79E-66C76819D9CA}" type="pres">
      <dgm:prSet presAssocID="{C96648A7-24C9-4990-B51C-62CA006FEC23}" presName="spaceBetweenRectangles" presStyleCnt="0"/>
      <dgm:spPr/>
    </dgm:pt>
    <dgm:pt modelId="{C9766A16-3F3F-4CA8-9A16-C75F4126F792}" type="pres">
      <dgm:prSet presAssocID="{F1BBDF28-53B5-4542-9D43-9035BFC2C45E}" presName="parentLin" presStyleCnt="0"/>
      <dgm:spPr/>
    </dgm:pt>
    <dgm:pt modelId="{E05C6822-7F6C-4D8F-822B-B6DC9207C32C}" type="pres">
      <dgm:prSet presAssocID="{F1BBDF28-53B5-4542-9D43-9035BFC2C45E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3973B592-8449-48D1-A442-1029BAA3C393}" type="pres">
      <dgm:prSet presAssocID="{F1BBDF28-53B5-4542-9D43-9035BFC2C45E}" presName="parentText" presStyleLbl="node1" presStyleIdx="2" presStyleCnt="3" custScaleX="134045" custScaleY="12062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50F7E-F615-439C-AF29-208B69757106}" type="pres">
      <dgm:prSet presAssocID="{F1BBDF28-53B5-4542-9D43-9035BFC2C45E}" presName="negativeSpace" presStyleCnt="0"/>
      <dgm:spPr/>
    </dgm:pt>
    <dgm:pt modelId="{6410241A-FF37-4F91-803E-55FAD88C9D11}" type="pres">
      <dgm:prSet presAssocID="{F1BBDF28-53B5-4542-9D43-9035BFC2C45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B865C2F-7422-4A33-ACFB-499602F1C2A7}" type="presOf" srcId="{9D5AD174-5A36-42DC-8B29-04DC83CC1525}" destId="{8587ECA3-61B5-402C-8B94-7B68F1EB4B09}" srcOrd="0" destOrd="0" presId="urn:microsoft.com/office/officeart/2005/8/layout/list1"/>
    <dgm:cxn modelId="{F7E1CDB5-AE6D-4FC1-B7C3-20DC6B52CF77}" type="presOf" srcId="{F1BBDF28-53B5-4542-9D43-9035BFC2C45E}" destId="{3973B592-8449-48D1-A442-1029BAA3C393}" srcOrd="1" destOrd="0" presId="urn:microsoft.com/office/officeart/2005/8/layout/list1"/>
    <dgm:cxn modelId="{6CD5FE74-D174-4C08-A502-6F6D53A5F946}" srcId="{32ECF1D7-C1AE-4FD0-A8B7-1C77BDD06517}" destId="{4EBF955C-DCAF-4231-A9A8-AFA8EB44FAF5}" srcOrd="0" destOrd="0" parTransId="{84DAF4E0-C3C9-4EE8-8006-EC8E5D57370C}" sibTransId="{FBC0578B-8ED7-4909-BD94-32B0441A00A9}"/>
    <dgm:cxn modelId="{0E8CC64E-FE2B-497F-B206-637ECC38F050}" type="presOf" srcId="{4EBF955C-DCAF-4231-A9A8-AFA8EB44FAF5}" destId="{9B5B43F3-1EA9-4371-8853-E073064CE5E3}" srcOrd="0" destOrd="0" presId="urn:microsoft.com/office/officeart/2005/8/layout/list1"/>
    <dgm:cxn modelId="{3627A234-FE66-4225-AEC9-9440BF9FDF06}" type="presOf" srcId="{9D5AD174-5A36-42DC-8B29-04DC83CC1525}" destId="{7F911C17-A675-49F7-8690-77261AC27C3B}" srcOrd="1" destOrd="0" presId="urn:microsoft.com/office/officeart/2005/8/layout/list1"/>
    <dgm:cxn modelId="{088B46D5-4DD7-4F8C-BEDB-0502808005CD}" srcId="{32ECF1D7-C1AE-4FD0-A8B7-1C77BDD06517}" destId="{9D5AD174-5A36-42DC-8B29-04DC83CC1525}" srcOrd="1" destOrd="0" parTransId="{28DF3835-9FC9-4C5B-B5C0-C2F27EC4FB4F}" sibTransId="{C96648A7-24C9-4990-B51C-62CA006FEC23}"/>
    <dgm:cxn modelId="{6A83A78F-5CD9-4ECB-B84D-B510F8B0059B}" srcId="{32ECF1D7-C1AE-4FD0-A8B7-1C77BDD06517}" destId="{F1BBDF28-53B5-4542-9D43-9035BFC2C45E}" srcOrd="2" destOrd="0" parTransId="{4DD89282-8DF5-4A82-A2C0-3057CC47EAD3}" sibTransId="{9A874547-CB2E-4DF4-8A95-01885B3A2753}"/>
    <dgm:cxn modelId="{1589FAF2-0886-4210-A222-3CE2931BBE1A}" type="presOf" srcId="{32ECF1D7-C1AE-4FD0-A8B7-1C77BDD06517}" destId="{BA30F9FD-3B82-4A44-A0F0-F99F7149EADC}" srcOrd="0" destOrd="0" presId="urn:microsoft.com/office/officeart/2005/8/layout/list1"/>
    <dgm:cxn modelId="{8B83EE2D-DC22-4F7D-BD31-A983F4EB4624}" type="presOf" srcId="{4EBF955C-DCAF-4231-A9A8-AFA8EB44FAF5}" destId="{247E8906-31F1-434F-8529-70DC46F75CAC}" srcOrd="1" destOrd="0" presId="urn:microsoft.com/office/officeart/2005/8/layout/list1"/>
    <dgm:cxn modelId="{E6A6776B-4587-44A6-AFCB-704A518C9EB4}" type="presOf" srcId="{F1BBDF28-53B5-4542-9D43-9035BFC2C45E}" destId="{E05C6822-7F6C-4D8F-822B-B6DC9207C32C}" srcOrd="0" destOrd="0" presId="urn:microsoft.com/office/officeart/2005/8/layout/list1"/>
    <dgm:cxn modelId="{E367CC06-77BA-42B0-A1E4-3721D75E1239}" type="presParOf" srcId="{BA30F9FD-3B82-4A44-A0F0-F99F7149EADC}" destId="{A82B528A-9E89-4BDF-91FB-A07BF52DB3C2}" srcOrd="0" destOrd="0" presId="urn:microsoft.com/office/officeart/2005/8/layout/list1"/>
    <dgm:cxn modelId="{6D1AB8B9-0B97-49A0-A87D-6412305B4E21}" type="presParOf" srcId="{A82B528A-9E89-4BDF-91FB-A07BF52DB3C2}" destId="{9B5B43F3-1EA9-4371-8853-E073064CE5E3}" srcOrd="0" destOrd="0" presId="urn:microsoft.com/office/officeart/2005/8/layout/list1"/>
    <dgm:cxn modelId="{6F19D2CB-FB85-4E49-A87B-A8C9D64DD0BF}" type="presParOf" srcId="{A82B528A-9E89-4BDF-91FB-A07BF52DB3C2}" destId="{247E8906-31F1-434F-8529-70DC46F75CAC}" srcOrd="1" destOrd="0" presId="urn:microsoft.com/office/officeart/2005/8/layout/list1"/>
    <dgm:cxn modelId="{92515C0F-7C49-450D-BBD0-1518363198A5}" type="presParOf" srcId="{BA30F9FD-3B82-4A44-A0F0-F99F7149EADC}" destId="{773B84CB-AFE8-4789-A77F-30D4D4087543}" srcOrd="1" destOrd="0" presId="urn:microsoft.com/office/officeart/2005/8/layout/list1"/>
    <dgm:cxn modelId="{0F49FD70-C785-4733-8326-47076AC28AE3}" type="presParOf" srcId="{BA30F9FD-3B82-4A44-A0F0-F99F7149EADC}" destId="{8AF4FD1D-1383-494A-996C-0F9BF4287530}" srcOrd="2" destOrd="0" presId="urn:microsoft.com/office/officeart/2005/8/layout/list1"/>
    <dgm:cxn modelId="{AC9F8BD1-C2B9-4A60-BCDA-A7BB0031D8B4}" type="presParOf" srcId="{BA30F9FD-3B82-4A44-A0F0-F99F7149EADC}" destId="{4104B69B-9037-4E33-B102-D64AE4714A2F}" srcOrd="3" destOrd="0" presId="urn:microsoft.com/office/officeart/2005/8/layout/list1"/>
    <dgm:cxn modelId="{7462A017-9C19-426D-AC16-75DD951E8E7D}" type="presParOf" srcId="{BA30F9FD-3B82-4A44-A0F0-F99F7149EADC}" destId="{E95E2A5B-CB00-42AF-B0FF-1B3DFE93EEB0}" srcOrd="4" destOrd="0" presId="urn:microsoft.com/office/officeart/2005/8/layout/list1"/>
    <dgm:cxn modelId="{C7F726F2-2B7E-4F31-AF37-511DA89E4154}" type="presParOf" srcId="{E95E2A5B-CB00-42AF-B0FF-1B3DFE93EEB0}" destId="{8587ECA3-61B5-402C-8B94-7B68F1EB4B09}" srcOrd="0" destOrd="0" presId="urn:microsoft.com/office/officeart/2005/8/layout/list1"/>
    <dgm:cxn modelId="{7E76A194-E034-4FBC-A9EA-E5F1138EA103}" type="presParOf" srcId="{E95E2A5B-CB00-42AF-B0FF-1B3DFE93EEB0}" destId="{7F911C17-A675-49F7-8690-77261AC27C3B}" srcOrd="1" destOrd="0" presId="urn:microsoft.com/office/officeart/2005/8/layout/list1"/>
    <dgm:cxn modelId="{937567FD-23AE-4B0E-9707-5775BE6FA69D}" type="presParOf" srcId="{BA30F9FD-3B82-4A44-A0F0-F99F7149EADC}" destId="{DAD209B7-0370-4B74-87BA-C07A609D3504}" srcOrd="5" destOrd="0" presId="urn:microsoft.com/office/officeart/2005/8/layout/list1"/>
    <dgm:cxn modelId="{C02A8D43-B9AA-48A2-8B41-5AC5F66EC88F}" type="presParOf" srcId="{BA30F9FD-3B82-4A44-A0F0-F99F7149EADC}" destId="{A3E16D7A-3AA5-41CA-8325-5E0BB5D9C4E1}" srcOrd="6" destOrd="0" presId="urn:microsoft.com/office/officeart/2005/8/layout/list1"/>
    <dgm:cxn modelId="{364A54A1-4422-4413-B514-A17E6F54605A}" type="presParOf" srcId="{BA30F9FD-3B82-4A44-A0F0-F99F7149EADC}" destId="{9788BFA2-F9E6-4565-B79E-66C76819D9CA}" srcOrd="7" destOrd="0" presId="urn:microsoft.com/office/officeart/2005/8/layout/list1"/>
    <dgm:cxn modelId="{05BF60D3-47E1-4022-8EE0-5F559CDCE8B2}" type="presParOf" srcId="{BA30F9FD-3B82-4A44-A0F0-F99F7149EADC}" destId="{C9766A16-3F3F-4CA8-9A16-C75F4126F792}" srcOrd="8" destOrd="0" presId="urn:microsoft.com/office/officeart/2005/8/layout/list1"/>
    <dgm:cxn modelId="{2C1E9CF0-2E72-41F8-ABD1-DED660200F4C}" type="presParOf" srcId="{C9766A16-3F3F-4CA8-9A16-C75F4126F792}" destId="{E05C6822-7F6C-4D8F-822B-B6DC9207C32C}" srcOrd="0" destOrd="0" presId="urn:microsoft.com/office/officeart/2005/8/layout/list1"/>
    <dgm:cxn modelId="{6A22ED24-AAC7-48E1-AAEE-A181D87351A8}" type="presParOf" srcId="{C9766A16-3F3F-4CA8-9A16-C75F4126F792}" destId="{3973B592-8449-48D1-A442-1029BAA3C393}" srcOrd="1" destOrd="0" presId="urn:microsoft.com/office/officeart/2005/8/layout/list1"/>
    <dgm:cxn modelId="{DAA19AA6-A28E-4D02-98B7-C0CCF389C80D}" type="presParOf" srcId="{BA30F9FD-3B82-4A44-A0F0-F99F7149EADC}" destId="{C0050F7E-F615-439C-AF29-208B69757106}" srcOrd="9" destOrd="0" presId="urn:microsoft.com/office/officeart/2005/8/layout/list1"/>
    <dgm:cxn modelId="{F6FCB74A-F35E-45A3-A781-E57CA8F0E225}" type="presParOf" srcId="{BA30F9FD-3B82-4A44-A0F0-F99F7149EADC}" destId="{6410241A-FF37-4F91-803E-55FAD88C9D1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4FD1D-1383-494A-996C-0F9BF4287530}">
      <dsp:nvSpPr>
        <dsp:cNvPr id="0" name=""/>
        <dsp:cNvSpPr/>
      </dsp:nvSpPr>
      <dsp:spPr>
        <a:xfrm>
          <a:off x="0" y="767590"/>
          <a:ext cx="73914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7E8906-31F1-434F-8529-70DC46F75CAC}">
      <dsp:nvSpPr>
        <dsp:cNvPr id="0" name=""/>
        <dsp:cNvSpPr/>
      </dsp:nvSpPr>
      <dsp:spPr>
        <a:xfrm>
          <a:off x="369570" y="58771"/>
          <a:ext cx="6935461" cy="1210658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564" tIns="0" rIns="195564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I led them with cords of a man</a:t>
          </a:r>
          <a:r>
            <a:rPr lang="en-US" altLang="zh-TW" sz="4000" kern="1200" dirty="0" smtClean="0"/>
            <a:t>.</a:t>
          </a:r>
          <a:endParaRPr lang="en-US" sz="4000" kern="1200" dirty="0">
            <a:solidFill>
              <a:schemeClr val="bg1"/>
            </a:solidFill>
            <a:latin typeface="Noto Sans CJK TC Bold" pitchFamily="34" charset="-128"/>
            <a:ea typeface="Noto Sans CJK TC Bold" pitchFamily="34" charset="-128"/>
          </a:endParaRPr>
        </a:p>
      </dsp:txBody>
      <dsp:txXfrm>
        <a:off x="428669" y="117870"/>
        <a:ext cx="6817263" cy="1092460"/>
      </dsp:txXfrm>
    </dsp:sp>
    <dsp:sp modelId="{A3E16D7A-3AA5-41CA-8325-5E0BB5D9C4E1}">
      <dsp:nvSpPr>
        <dsp:cNvPr id="0" name=""/>
        <dsp:cNvSpPr/>
      </dsp:nvSpPr>
      <dsp:spPr>
        <a:xfrm>
          <a:off x="0" y="2516809"/>
          <a:ext cx="73914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911C17-A675-49F7-8690-77261AC27C3B}">
      <dsp:nvSpPr>
        <dsp:cNvPr id="0" name=""/>
        <dsp:cNvSpPr/>
      </dsp:nvSpPr>
      <dsp:spPr>
        <a:xfrm>
          <a:off x="369570" y="1807990"/>
          <a:ext cx="6935461" cy="1210658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564" tIns="0" rIns="195564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+mn-lt"/>
            </a:rPr>
            <a:t>I led them with cords of human kindness</a:t>
          </a:r>
          <a:r>
            <a:rPr lang="en-US" altLang="zh-TW" sz="4000" kern="1200" dirty="0" smtClean="0">
              <a:latin typeface="+mn-lt"/>
            </a:rPr>
            <a:t>.</a:t>
          </a:r>
          <a:endParaRPr lang="en-US" sz="4000" kern="1200" dirty="0">
            <a:solidFill>
              <a:schemeClr val="bg1"/>
            </a:solidFill>
            <a:latin typeface="+mn-lt"/>
            <a:ea typeface="Noto Sans CJK TC Bold" pitchFamily="34" charset="-128"/>
          </a:endParaRPr>
        </a:p>
      </dsp:txBody>
      <dsp:txXfrm>
        <a:off x="428669" y="1867089"/>
        <a:ext cx="6817263" cy="1092460"/>
      </dsp:txXfrm>
    </dsp:sp>
    <dsp:sp modelId="{6410241A-FF37-4F91-803E-55FAD88C9D11}">
      <dsp:nvSpPr>
        <dsp:cNvPr id="0" name=""/>
        <dsp:cNvSpPr/>
      </dsp:nvSpPr>
      <dsp:spPr>
        <a:xfrm>
          <a:off x="0" y="4266028"/>
          <a:ext cx="73914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73B592-8449-48D1-A442-1029BAA3C393}">
      <dsp:nvSpPr>
        <dsp:cNvPr id="0" name=""/>
        <dsp:cNvSpPr/>
      </dsp:nvSpPr>
      <dsp:spPr>
        <a:xfrm>
          <a:off x="369570" y="3557209"/>
          <a:ext cx="6935461" cy="1210658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564" tIns="0" rIns="195564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000" b="1" kern="1200" dirty="0" smtClean="0">
              <a:solidFill>
                <a:schemeClr val="bg1"/>
              </a:solidFill>
              <a:latin typeface="AR Heiti2 Medium Big5" pitchFamily="49" charset="-120"/>
              <a:ea typeface="AR Heiti2 Medium Big5" pitchFamily="49" charset="-120"/>
            </a:rPr>
            <a:t>我用人情之繩子牽著他們，用愛之繩索引領他們</a:t>
          </a:r>
          <a:r>
            <a:rPr lang="zh-TW" altLang="en-US" sz="4000" b="1" kern="1200" dirty="0" smtClean="0">
              <a:solidFill>
                <a:schemeClr val="bg1"/>
              </a:solidFill>
              <a:latin typeface="AR Heiti2 Medium Big5" pitchFamily="49" charset="-120"/>
              <a:ea typeface="AR Heiti2 Medium Big5" pitchFamily="49" charset="-120"/>
            </a:rPr>
            <a:t>。</a:t>
          </a:r>
          <a:endParaRPr lang="en-US" sz="4000" b="1" kern="1200" dirty="0">
            <a:solidFill>
              <a:schemeClr val="bg1"/>
            </a:solidFill>
            <a:latin typeface="AR Heiti2 Medium Big5" pitchFamily="49" charset="-120"/>
            <a:ea typeface="AR Heiti2 Medium Big5" pitchFamily="49" charset="-120"/>
          </a:endParaRPr>
        </a:p>
      </dsp:txBody>
      <dsp:txXfrm>
        <a:off x="428669" y="3616308"/>
        <a:ext cx="6817263" cy="1092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5E9E5-1CF4-4B11-8E9E-212830D397A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8C712-BFC7-4BFF-A590-4EB113D85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02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6B90-B6E7-42C5-8EED-A639733B4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652A-5E62-496F-955E-7096DAD81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6B90-B6E7-42C5-8EED-A639733B4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652A-5E62-496F-955E-7096DAD81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6B90-B6E7-42C5-8EED-A639733B4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652A-5E62-496F-955E-7096DAD81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6B90-B6E7-42C5-8EED-A639733B4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652A-5E62-496F-955E-7096DAD81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6B90-B6E7-42C5-8EED-A639733B4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652A-5E62-496F-955E-7096DAD81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6B90-B6E7-42C5-8EED-A639733B4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652A-5E62-496F-955E-7096DAD81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6B90-B6E7-42C5-8EED-A639733B4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652A-5E62-496F-955E-7096DAD81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6B90-B6E7-42C5-8EED-A639733B4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652A-5E62-496F-955E-7096DAD81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6B90-B6E7-42C5-8EED-A639733B4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652A-5E62-496F-955E-7096DAD81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6B90-B6E7-42C5-8EED-A639733B4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652A-5E62-496F-955E-7096DAD81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6B90-B6E7-42C5-8EED-A639733B4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652A-5E62-496F-955E-7096DAD81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6B90-B6E7-42C5-8EED-A639733B4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652A-5E62-496F-955E-7096DAD81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6B90-B6E7-42C5-8EED-A639733B4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652A-5E62-496F-955E-7096DAD81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56B90-B6E7-42C5-8EED-A639733B4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5652A-5E62-496F-955E-7096DAD81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56B90-B6E7-42C5-8EED-A639733B4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5652A-5E62-496F-955E-7096DAD81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56B90-B6E7-42C5-8EED-A639733B4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5652A-5E62-496F-955E-7096DAD81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56B90-B6E7-42C5-8EED-A639733B4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5652A-5E62-496F-955E-7096DAD81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56B90-B6E7-42C5-8EED-A639733B4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5652A-5E62-496F-955E-7096DAD81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56B90-B6E7-42C5-8EED-A639733B4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5652A-5E62-496F-955E-7096DAD81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56B90-B6E7-42C5-8EED-A639733B4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5652A-5E62-496F-955E-7096DAD81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56B90-B6E7-42C5-8EED-A639733B4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5652A-5E62-496F-955E-7096DAD81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56B90-B6E7-42C5-8EED-A639733B4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5652A-5E62-496F-955E-7096DAD81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56B90-B6E7-42C5-8EED-A639733B4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5652A-5E62-496F-955E-7096DAD81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56B90-B6E7-42C5-8EED-A639733B4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5652A-5E62-496F-955E-7096DAD81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56B90-B6E7-42C5-8EED-A639733B4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5652A-5E62-496F-955E-7096DAD81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56B90-B6E7-42C5-8EED-A639733B4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5652A-5E62-496F-955E-7096DAD81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psychalive.org/wp-content/uploads/2012/09/rope-he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7817"/>
            <a:ext cx="9144000" cy="60601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1000" y="685800"/>
            <a:ext cx="849463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7200" dirty="0" smtClean="0">
                <a:solidFill>
                  <a:srgbClr val="C0504D">
                    <a:lumMod val="75000"/>
                  </a:srgbClr>
                </a:solidFill>
                <a:latin typeface="Noto Sans Mono CJK TC Bold" pitchFamily="34" charset="-128"/>
                <a:ea typeface="Noto Sans Mono CJK TC Bold" pitchFamily="34" charset="-128"/>
              </a:rPr>
              <a:t>慈繩愛索、引導一生</a:t>
            </a:r>
            <a:endParaRPr lang="en-US" sz="7200" dirty="0">
              <a:solidFill>
                <a:srgbClr val="C0504D">
                  <a:lumMod val="75000"/>
                </a:srgbClr>
              </a:solidFill>
              <a:latin typeface="Noto Sans Mono CJK TC Bold" pitchFamily="34" charset="-128"/>
              <a:ea typeface="Noto Sans Mono CJK TC Bold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9400" y="5715000"/>
            <a:ext cx="36471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 smtClean="0">
                <a:solidFill>
                  <a:srgbClr val="9BBB59">
                    <a:lumMod val="50000"/>
                  </a:srgbClr>
                </a:solidFill>
                <a:latin typeface="Noto Sans Mono CJK TC Bold" pitchFamily="34" charset="-128"/>
                <a:ea typeface="Noto Sans Mono CJK TC Bold" pitchFamily="34" charset="-128"/>
              </a:rPr>
              <a:t>何西阿書</a:t>
            </a:r>
            <a:r>
              <a:rPr lang="en-US" altLang="zh-TW" sz="3600" b="1" dirty="0" smtClean="0">
                <a:solidFill>
                  <a:srgbClr val="9BBB59">
                    <a:lumMod val="50000"/>
                  </a:srgbClr>
                </a:solidFill>
                <a:latin typeface="Noto Sans Mono CJK TC Bold" pitchFamily="34" charset="-128"/>
                <a:ea typeface="Noto Sans Mono CJK TC Bold" pitchFamily="34" charset="-128"/>
              </a:rPr>
              <a:t>1</a:t>
            </a:r>
            <a:r>
              <a:rPr lang="en-US" sz="3600" b="1" dirty="0" smtClean="0">
                <a:solidFill>
                  <a:srgbClr val="9BBB59">
                    <a:lumMod val="50000"/>
                  </a:srgbClr>
                </a:solidFill>
                <a:latin typeface="Noto Sans Mono CJK TC Bold" pitchFamily="34" charset="-128"/>
                <a:ea typeface="Noto Sans Mono CJK TC Bold" pitchFamily="34" charset="-128"/>
              </a:rPr>
              <a:t>1:1-11</a:t>
            </a:r>
            <a:endParaRPr lang="en-US" sz="3600" dirty="0">
              <a:solidFill>
                <a:srgbClr val="9BBB59">
                  <a:lumMod val="50000"/>
                </a:srgbClr>
              </a:solidFill>
              <a:latin typeface="Noto Sans Mono CJK TC Bold" pitchFamily="34" charset="-128"/>
              <a:ea typeface="Noto Sans Mono CJK TC Bold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685800"/>
            <a:ext cx="7696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prstClr val="black"/>
                </a:solidFill>
                <a:latin typeface="Noto Sans CJK TC Light" pitchFamily="34" charset="-128"/>
                <a:ea typeface="Noto Sans CJK TC Light" pitchFamily="34" charset="-128"/>
              </a:rPr>
              <a:t>於是以伯米勒帶領這些人同去，進入王宮，到庫房以下，從那裏取了些碎布和破爛的衣服，用繩子縋下牢獄去到耶利米那裏。古實人以伯米勒對耶利米說，你用這些碎布和破爛的衣服放在繩子上，墊你的胳肢窩，耶利米就照樣行了，這樣他們用繩子將耶利米從牢獄裏拉上來，耶利米仍在護卻兵的院中。</a:t>
            </a:r>
            <a:endParaRPr lang="en-US" altLang="zh-TW" sz="3600" b="1" dirty="0" smtClean="0">
              <a:solidFill>
                <a:prstClr val="black"/>
              </a:solidFill>
              <a:latin typeface="Noto Sans CJK TC Light" pitchFamily="34" charset="-128"/>
              <a:ea typeface="Noto Sans CJK TC Light" pitchFamily="34" charset="-128"/>
            </a:endParaRPr>
          </a:p>
          <a:p>
            <a:r>
              <a:rPr lang="zh-TW" altLang="en-US" sz="3600" b="1" dirty="0" smtClean="0">
                <a:solidFill>
                  <a:prstClr val="black"/>
                </a:solidFill>
                <a:latin typeface="Noto Sans CJK TC Light" pitchFamily="34" charset="-128"/>
                <a:ea typeface="Noto Sans CJK TC Light" pitchFamily="34" charset="-128"/>
              </a:rPr>
              <a:t>                                      （耶</a:t>
            </a:r>
            <a:r>
              <a:rPr lang="en-US" altLang="en-US" sz="3600" b="1" dirty="0" smtClean="0">
                <a:solidFill>
                  <a:prstClr val="black"/>
                </a:solidFill>
                <a:latin typeface="Noto Sans CJK TC Light" pitchFamily="34" charset="-128"/>
                <a:ea typeface="Noto Sans CJK TC Light" pitchFamily="34" charset="-128"/>
              </a:rPr>
              <a:t>38:11-13</a:t>
            </a:r>
            <a:r>
              <a:rPr lang="zh-TW" altLang="en-US" sz="3600" b="1" dirty="0" smtClean="0">
                <a:solidFill>
                  <a:prstClr val="black"/>
                </a:solidFill>
                <a:latin typeface="Noto Sans CJK TC Light" pitchFamily="34" charset="-128"/>
                <a:ea typeface="Noto Sans CJK TC Light" pitchFamily="34" charset="-128"/>
              </a:rPr>
              <a:t>）</a:t>
            </a:r>
            <a:endParaRPr lang="en-US" altLang="en-US" sz="3600" b="1" dirty="0" smtClean="0">
              <a:solidFill>
                <a:prstClr val="black"/>
              </a:solidFill>
              <a:latin typeface="Noto Sans CJK TC Light" pitchFamily="34" charset="-128"/>
              <a:ea typeface="Noto Sans CJK TC Light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 smtClean="0">
                <a:solidFill>
                  <a:srgbClr val="7030A0"/>
                </a:solidFill>
                <a:latin typeface="Noto Sans CJK TC Bold" pitchFamily="34" charset="-128"/>
                <a:ea typeface="Noto Sans CJK TC Bold" pitchFamily="34" charset="-128"/>
                <a:cs typeface="PMingLiU" pitchFamily="18" charset="-120"/>
              </a:rPr>
              <a:t>結論</a:t>
            </a:r>
            <a:endParaRPr lang="en-US" altLang="en-US" sz="4400" dirty="0" smtClean="0">
              <a:solidFill>
                <a:srgbClr val="7030A0"/>
              </a:solidFill>
              <a:latin typeface="Noto Sans CJK TC Bold" pitchFamily="34" charset="-128"/>
              <a:ea typeface="Noto Sans CJK TC Bold" pitchFamily="34" charset="-128"/>
              <a:cs typeface="PMingLiU" pitchFamily="18" charset="-120"/>
            </a:endParaRPr>
          </a:p>
        </p:txBody>
      </p:sp>
      <p:pic>
        <p:nvPicPr>
          <p:cNvPr id="28674" name="Picture 2" descr="http://i.dailymail.co.uk/i/pix/2015/04/26/11/28057C9C00000578-3055716-image-a-36_14300443668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5885040" cy="5638800"/>
          </a:xfrm>
          <a:prstGeom prst="rect">
            <a:avLst/>
          </a:prstGeom>
          <a:noFill/>
        </p:spPr>
      </p:pic>
      <p:pic>
        <p:nvPicPr>
          <p:cNvPr id="28676" name="Picture 4" descr="https://upload.wikimedia.org/wikipedia/commons/8/8b/Iv%C3%A1n_Ernesto_G%C3%B3mez_Carrasco_en_la_cima_del_Monte_Ever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780788"/>
            <a:ext cx="2743200" cy="407721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324600" y="1295400"/>
            <a:ext cx="244169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prstClr val="black"/>
                </a:solidFill>
                <a:latin typeface="AR Heiti2 Medium Big5" pitchFamily="49" charset="-120"/>
                <a:ea typeface="AR Heiti2 Medium Big5" pitchFamily="49" charset="-120"/>
              </a:rPr>
              <a:t>Mt. Everest</a:t>
            </a:r>
          </a:p>
          <a:p>
            <a:r>
              <a:rPr lang="zh-TW" altLang="en-US" sz="3200" dirty="0" smtClean="0">
                <a:solidFill>
                  <a:prstClr val="black"/>
                </a:solidFill>
                <a:latin typeface="AR Heiti2 Medium Big5" pitchFamily="49" charset="-120"/>
                <a:ea typeface="AR Heiti2 Medium Big5" pitchFamily="49" charset="-120"/>
              </a:rPr>
              <a:t>埃佛勒斯峰</a:t>
            </a:r>
            <a:endParaRPr lang="en-US" sz="3200" dirty="0">
              <a:solidFill>
                <a:prstClr val="black"/>
              </a:solidFill>
              <a:latin typeface="AR Heiti2 Medium Big5" pitchFamily="49" charset="-120"/>
              <a:ea typeface="AR Heiti2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alpinist.com/media/web15y/rolwaling-langdak-3.jpg"/>
          <p:cNvPicPr>
            <a:picLocks noChangeAspect="1" noChangeArrowheads="1"/>
          </p:cNvPicPr>
          <p:nvPr/>
        </p:nvPicPr>
        <p:blipFill>
          <a:blip r:embed="rId2" cstate="print"/>
          <a:srcRect l="25340"/>
          <a:stretch>
            <a:fillRect/>
          </a:stretch>
        </p:blipFill>
        <p:spPr bwMode="auto">
          <a:xfrm>
            <a:off x="5867400" y="1774000"/>
            <a:ext cx="3276600" cy="5084000"/>
          </a:xfrm>
          <a:prstGeom prst="rect">
            <a:avLst/>
          </a:prstGeom>
          <a:noFill/>
        </p:spPr>
      </p:pic>
      <p:pic>
        <p:nvPicPr>
          <p:cNvPr id="3078" name="Picture 6" descr="http://newshour-tc.pbs.org/newshour/wp-content/uploads/2014/11/RISKY-BUSINESS-monitor-nat-geo-sherpa.jpg"/>
          <p:cNvPicPr>
            <a:picLocks noChangeAspect="1" noChangeArrowheads="1"/>
          </p:cNvPicPr>
          <p:nvPr/>
        </p:nvPicPr>
        <p:blipFill>
          <a:blip r:embed="rId3" cstate="print"/>
          <a:srcRect r="3750"/>
          <a:stretch>
            <a:fillRect/>
          </a:stretch>
        </p:blipFill>
        <p:spPr bwMode="auto">
          <a:xfrm>
            <a:off x="-1" y="0"/>
            <a:ext cx="5867401" cy="3429000"/>
          </a:xfrm>
          <a:prstGeom prst="rect">
            <a:avLst/>
          </a:prstGeom>
          <a:noFill/>
        </p:spPr>
      </p:pic>
      <p:pic>
        <p:nvPicPr>
          <p:cNvPr id="3082" name="Picture 10" descr="http://news.nationalgeographic.com/content/dam/news/photos/000/668/66886.adapt.768.1.jpg"/>
          <p:cNvPicPr>
            <a:picLocks noChangeAspect="1" noChangeArrowheads="1"/>
          </p:cNvPicPr>
          <p:nvPr/>
        </p:nvPicPr>
        <p:blipFill>
          <a:blip r:embed="rId4" cstate="print"/>
          <a:srcRect t="11764"/>
          <a:stretch>
            <a:fillRect/>
          </a:stretch>
        </p:blipFill>
        <p:spPr bwMode="auto">
          <a:xfrm>
            <a:off x="0" y="3429000"/>
            <a:ext cx="5867400" cy="3429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958513" y="381000"/>
            <a:ext cx="29568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prstClr val="black"/>
                </a:solidFill>
                <a:latin typeface="AR Heiti2 Medium Big5" pitchFamily="49" charset="-120"/>
                <a:ea typeface="AR Heiti2 Medium Big5" pitchFamily="49" charset="-120"/>
              </a:rPr>
              <a:t>雪巴除去舊繩，固定新的繩索。</a:t>
            </a:r>
            <a:endParaRPr lang="en-US" sz="3200" b="1" dirty="0">
              <a:solidFill>
                <a:prstClr val="black"/>
              </a:solidFill>
              <a:latin typeface="AR Heiti2 Medium Big5" pitchFamily="49" charset="-120"/>
              <a:ea typeface="AR Heiti2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previews.123rf.com/images/bortn66/bortn661006/bortn66100600024/7160996-Rope-on-the-isolated-white-background-Stock-Photo-rope-ropes-brok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60537"/>
            <a:ext cx="9144000" cy="5097463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133600" y="914400"/>
            <a:ext cx="4698722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4400" b="1" dirty="0" smtClean="0">
                <a:solidFill>
                  <a:prstClr val="black"/>
                </a:solidFill>
                <a:latin typeface="AR Heiti2 Medium Big5" pitchFamily="49" charset="-120"/>
                <a:ea typeface="AR Heiti2 Medium Big5" pitchFamily="49" charset="-120"/>
              </a:rPr>
              <a:t>人的一生就像登山</a:t>
            </a:r>
            <a:endParaRPr lang="en-US" sz="4400" b="1" dirty="0">
              <a:solidFill>
                <a:prstClr val="black"/>
              </a:solidFill>
              <a:latin typeface="AR Heiti2 Medium Big5" pitchFamily="49" charset="-120"/>
              <a:ea typeface="AR Heiti2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hitehallbfc.org/images/sermons/2013_hos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5151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frontiersmag.wustl.edu/wp-content/uploads/2015/12/news_1410165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9924"/>
            <a:ext cx="5505450" cy="364807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" y="381000"/>
            <a:ext cx="8686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prstClr val="black"/>
                </a:solidFill>
                <a:latin typeface="Noto Sans CJK TC Regular" pitchFamily="34" charset="-128"/>
                <a:ea typeface="Noto Sans CJK TC Regular" pitchFamily="34" charset="-128"/>
              </a:rPr>
              <a:t>以色列年幼的時候，我愛他，就從埃及召出我的兒子來。先知越發招呼他們，他們越發走開，向諸巴力獻祭，給雕刻的偶像燒香。我原教導以法蓮行走，用膀臂抱著他們，他們卻不知道是我醫治他們。（何</a:t>
            </a:r>
            <a:r>
              <a:rPr lang="en-US" sz="3200" b="1" dirty="0" smtClean="0">
                <a:solidFill>
                  <a:prstClr val="black"/>
                </a:solidFill>
                <a:latin typeface="Noto Sans CJK TC Regular" pitchFamily="34" charset="-128"/>
                <a:ea typeface="Noto Sans CJK TC Regular" pitchFamily="34" charset="-128"/>
              </a:rPr>
              <a:t>11:1-3</a:t>
            </a:r>
            <a:r>
              <a:rPr lang="zh-TW" altLang="en-US" sz="3200" b="1" dirty="0" smtClean="0">
                <a:solidFill>
                  <a:prstClr val="black"/>
                </a:solidFill>
                <a:latin typeface="Noto Sans CJK TC Regular" pitchFamily="34" charset="-128"/>
                <a:ea typeface="Noto Sans CJK TC Regular" pitchFamily="34" charset="-128"/>
              </a:rPr>
              <a:t>）</a:t>
            </a:r>
            <a:endParaRPr lang="en-US" sz="3200" dirty="0">
              <a:solidFill>
                <a:prstClr val="black"/>
              </a:solidFill>
              <a:latin typeface="Noto Sans CJK TC Regular" pitchFamily="34" charset="-128"/>
              <a:ea typeface="Noto Sans CJK TC Regular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5800" y="3124200"/>
            <a:ext cx="7620001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200" dirty="0" smtClean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  <a:cs typeface="PMingLiU" pitchFamily="18" charset="-120"/>
              </a:rPr>
              <a:t>曾有死亡的繩索纏繞我，匪類的急流使我驚懼，陰間的繩索纏繞我，死亡的網羅臨到我。（撒母耳記下</a:t>
            </a:r>
            <a:r>
              <a:rPr lang="en-US" altLang="en-US" sz="3200" dirty="0" smtClean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  <a:cs typeface="PMingLiU" pitchFamily="18" charset="-120"/>
              </a:rPr>
              <a:t>22:5-6</a:t>
            </a:r>
            <a:r>
              <a:rPr lang="zh-TW" altLang="en-US" sz="3200" dirty="0" smtClean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  <a:cs typeface="PMingLiU" pitchFamily="18" charset="-120"/>
              </a:rPr>
              <a:t>）</a:t>
            </a:r>
            <a:endParaRPr lang="en-US" altLang="en-US" sz="3200" dirty="0" smtClean="0">
              <a:solidFill>
                <a:prstClr val="black"/>
              </a:solidFill>
              <a:latin typeface="Noto Sans CJK TC Medium" pitchFamily="34" charset="-128"/>
              <a:ea typeface="Noto Sans CJK TC Medium" pitchFamily="34" charset="-128"/>
              <a:cs typeface="PMingLiU" pitchFamily="18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1600" y="4953000"/>
            <a:ext cx="634019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9600" dirty="0" smtClean="0">
                <a:solidFill>
                  <a:srgbClr val="4BACC6">
                    <a:lumMod val="75000"/>
                  </a:srgbClr>
                </a:solidFill>
                <a:latin typeface="Noto Sans CJK TC Bold" pitchFamily="34" charset="-128"/>
                <a:ea typeface="Noto Sans CJK TC Bold" pitchFamily="34" charset="-128"/>
                <a:cs typeface="PMingLiU" pitchFamily="18" charset="-120"/>
              </a:rPr>
              <a:t>死亡的繩索</a:t>
            </a:r>
            <a:endParaRPr lang="en-US" altLang="en-US" sz="9600" dirty="0" smtClean="0">
              <a:solidFill>
                <a:srgbClr val="4BACC6">
                  <a:lumMod val="75000"/>
                </a:srgbClr>
              </a:solidFill>
              <a:latin typeface="Noto Sans CJK TC Bold" pitchFamily="34" charset="-128"/>
              <a:ea typeface="Noto Sans CJK TC Bold" pitchFamily="34" charset="-128"/>
              <a:cs typeface="PMingLiU" pitchFamily="18" charset="-120"/>
            </a:endParaRPr>
          </a:p>
        </p:txBody>
      </p:sp>
      <p:pic>
        <p:nvPicPr>
          <p:cNvPr id="12" name="Picture 2" descr="http://m.rgbimg.com/cache1nGhmU/users/h/hi/hisks/600/mhXW99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57200"/>
            <a:ext cx="2973510" cy="1987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04800" y="685800"/>
            <a:ext cx="4953000" cy="1446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400" b="1" dirty="0" smtClean="0">
                <a:solidFill>
                  <a:srgbClr val="000000"/>
                </a:solidFill>
                <a:latin typeface="Times New Roman" pitchFamily="18" charset="0"/>
                <a:ea typeface="AR Kaiti Medium Big5" pitchFamily="49" charset="-120"/>
                <a:cs typeface="Times New Roman" pitchFamily="18" charset="0"/>
              </a:rPr>
              <a:t>一、</a:t>
            </a:r>
            <a:r>
              <a:rPr lang="zh-TW" altLang="en-US" sz="4400" dirty="0" smtClean="0">
                <a:solidFill>
                  <a:srgbClr val="000000"/>
                </a:solidFill>
                <a:latin typeface="Times New Roman" pitchFamily="18" charset="0"/>
                <a:ea typeface="AR Heiti Bold Big5" pitchFamily="49" charset="-120"/>
                <a:cs typeface="Times New Roman" pitchFamily="18" charset="0"/>
              </a:rPr>
              <a:t>以色列民的「繩索症候群」</a:t>
            </a:r>
            <a:endParaRPr lang="zh-TW" altLang="en-US" sz="4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5800" y="3276600"/>
            <a:ext cx="7620001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200" dirty="0" smtClean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  <a:cs typeface="PMingLiU" pitchFamily="18" charset="-120"/>
              </a:rPr>
              <a:t>禍哉、那些以虛假之細繩牽罪孽的人、他們又像以套繩拉罪惡。」（以賽亞</a:t>
            </a:r>
            <a:r>
              <a:rPr lang="en-US" altLang="en-US" sz="3200" dirty="0" smtClean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  <a:cs typeface="PMingLiU" pitchFamily="18" charset="-120"/>
              </a:rPr>
              <a:t> 5:18</a:t>
            </a:r>
            <a:r>
              <a:rPr lang="zh-TW" altLang="en-US" sz="3200" dirty="0" smtClean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  <a:cs typeface="PMingLiU" pitchFamily="18" charset="-120"/>
              </a:rPr>
              <a:t>）</a:t>
            </a:r>
            <a:endParaRPr lang="en-US" altLang="en-US" sz="3200" dirty="0" smtClean="0">
              <a:solidFill>
                <a:prstClr val="black"/>
              </a:solidFill>
              <a:latin typeface="Noto Sans CJK TC Medium" pitchFamily="34" charset="-128"/>
              <a:ea typeface="Noto Sans CJK TC Medium" pitchFamily="34" charset="-128"/>
              <a:cs typeface="PMingLiU" pitchFamily="18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1600" y="4800600"/>
            <a:ext cx="634019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9600" dirty="0" smtClean="0">
                <a:solidFill>
                  <a:srgbClr val="C00000"/>
                </a:solidFill>
                <a:latin typeface="Noto Sans CJK TC Bold" pitchFamily="34" charset="-128"/>
                <a:ea typeface="Noto Sans CJK TC Bold" pitchFamily="34" charset="-128"/>
                <a:cs typeface="PMingLiU" pitchFamily="18" charset="-120"/>
              </a:rPr>
              <a:t>罪惡的繩索</a:t>
            </a:r>
            <a:endParaRPr lang="en-US" altLang="en-US" sz="9600" dirty="0" smtClean="0">
              <a:solidFill>
                <a:srgbClr val="C00000"/>
              </a:solidFill>
              <a:latin typeface="Noto Sans CJK TC Bold" pitchFamily="34" charset="-128"/>
              <a:ea typeface="Noto Sans CJK TC Bold" pitchFamily="34" charset="-128"/>
              <a:cs typeface="PMingLiU" pitchFamily="18" charset="-120"/>
            </a:endParaRPr>
          </a:p>
        </p:txBody>
      </p:sp>
      <p:pic>
        <p:nvPicPr>
          <p:cNvPr id="5" name="Picture 2" descr="http://m.rgbimg.com/cache1nGhmU/users/h/hi/hisks/600/mhXW99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04800"/>
            <a:ext cx="3657600" cy="244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5800" y="2895600"/>
            <a:ext cx="7772400" cy="20621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200" dirty="0" smtClean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  <a:cs typeface="PMingLiU" pitchFamily="18" charset="-120"/>
              </a:rPr>
              <a:t>他的臣僕對他說：我們聽說以色列王都是仁慈的王，現在我們不如腰束麻布，頭套繩索，出去投降以色列王，或者他存留王的性命。」（列王記上</a:t>
            </a:r>
            <a:r>
              <a:rPr lang="en-US" altLang="en-US" sz="3200" dirty="0" smtClean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  <a:cs typeface="PMingLiU" pitchFamily="18" charset="-120"/>
              </a:rPr>
              <a:t>20:31</a:t>
            </a:r>
            <a:r>
              <a:rPr lang="zh-TW" altLang="en-US" sz="3200" dirty="0" smtClean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  <a:cs typeface="PMingLiU" pitchFamily="18" charset="-120"/>
              </a:rPr>
              <a:t>）</a:t>
            </a:r>
            <a:endParaRPr lang="en-US" altLang="en-US" sz="3200" dirty="0" smtClean="0">
              <a:solidFill>
                <a:prstClr val="black"/>
              </a:solidFill>
              <a:latin typeface="Noto Sans CJK TC Medium" pitchFamily="34" charset="-128"/>
              <a:ea typeface="Noto Sans CJK TC Medium" pitchFamily="34" charset="-128"/>
              <a:cs typeface="PMingLiU" pitchFamily="18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1600" y="5029200"/>
            <a:ext cx="634019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9600" dirty="0" smtClean="0">
                <a:solidFill>
                  <a:srgbClr val="9BBB59">
                    <a:lumMod val="50000"/>
                  </a:srgbClr>
                </a:solidFill>
                <a:latin typeface="Noto Sans CJK TC Bold" pitchFamily="34" charset="-128"/>
                <a:ea typeface="Noto Sans CJK TC Bold" pitchFamily="34" charset="-128"/>
                <a:cs typeface="PMingLiU" pitchFamily="18" charset="-120"/>
              </a:rPr>
              <a:t>俘虜的繩索</a:t>
            </a:r>
            <a:endParaRPr lang="en-US" altLang="en-US" sz="9600" dirty="0" smtClean="0">
              <a:solidFill>
                <a:srgbClr val="9BBB59">
                  <a:lumMod val="50000"/>
                </a:srgbClr>
              </a:solidFill>
              <a:latin typeface="Noto Sans CJK TC Bold" pitchFamily="34" charset="-128"/>
              <a:ea typeface="Noto Sans CJK TC Bold" pitchFamily="34" charset="-128"/>
              <a:cs typeface="PMingLiU" pitchFamily="18" charset="-120"/>
            </a:endParaRPr>
          </a:p>
        </p:txBody>
      </p:sp>
      <p:sp>
        <p:nvSpPr>
          <p:cNvPr id="30722" name="AutoShape 2" descr="Image result for old testament sla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1" name="Picture 2" descr="http://m.rgbimg.com/cache1nGhmU/users/h/hi/hisks/600/mhXW99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04800"/>
            <a:ext cx="3657600" cy="244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066800" y="1371600"/>
          <a:ext cx="7391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57200" y="304800"/>
            <a:ext cx="5262979" cy="769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400" dirty="0" smtClean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ea typeface="AR Heiti Bold Big5" pitchFamily="49" charset="-120"/>
                <a:cs typeface="Times New Roman" pitchFamily="18" charset="0"/>
              </a:rPr>
              <a:t>二、上帝的慈繩愛索</a:t>
            </a:r>
            <a:endParaRPr lang="zh-TW" altLang="en-US" sz="4400" dirty="0" smtClean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7E8906-31F1-434F-8529-70DC46F75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247E8906-31F1-434F-8529-70DC46F75C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F4FD1D-1383-494A-996C-0F9BF428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8AF4FD1D-1383-494A-996C-0F9BF4287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911C17-A675-49F7-8690-77261AC27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7F911C17-A675-49F7-8690-77261AC27C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E16D7A-3AA5-41CA-8325-5E0BB5D9C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A3E16D7A-3AA5-41CA-8325-5E0BB5D9C4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73B592-8449-48D1-A442-1029BAA3C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3973B592-8449-48D1-A442-1029BAA3C3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10241A-FF37-4F91-803E-55FAD88C9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6410241A-FF37-4F91-803E-55FAD88C9D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media.freebibleimages.org/stories/FB_Joseph_Slave/overview_images/010-joseph-slave.jpg?14369472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38150"/>
            <a:ext cx="34290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685800" y="3276600"/>
            <a:ext cx="7378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prstClr val="black"/>
                </a:solidFill>
                <a:latin typeface="Noto Sans CJK TC Regular" pitchFamily="34" charset="-128"/>
                <a:ea typeface="Noto Sans CJK TC Regular" pitchFamily="34" charset="-128"/>
              </a:rPr>
              <a:t>哥哥們就把約瑟從坑裡「</a:t>
            </a:r>
            <a:r>
              <a:rPr lang="zh-TW" altLang="en-US" sz="3600" b="1" dirty="0" smtClean="0">
                <a:solidFill>
                  <a:srgbClr val="C00000"/>
                </a:solidFill>
                <a:latin typeface="Noto Sans CJK TC Regular" pitchFamily="34" charset="-128"/>
                <a:ea typeface="Noto Sans CJK TC Regular" pitchFamily="34" charset="-128"/>
              </a:rPr>
              <a:t>拉上來</a:t>
            </a:r>
            <a:r>
              <a:rPr lang="zh-TW" altLang="en-US" sz="3600" b="1" dirty="0" smtClean="0">
                <a:solidFill>
                  <a:prstClr val="black"/>
                </a:solidFill>
                <a:latin typeface="Noto Sans CJK TC Regular" pitchFamily="34" charset="-128"/>
                <a:ea typeface="Noto Sans CJK TC Regular" pitchFamily="34" charset="-128"/>
              </a:rPr>
              <a:t>」</a:t>
            </a:r>
            <a:endParaRPr lang="en-US" altLang="zh-TW" sz="3600" b="1" dirty="0" smtClean="0">
              <a:solidFill>
                <a:prstClr val="black"/>
              </a:solidFill>
              <a:latin typeface="Noto Sans CJK TC Regular" pitchFamily="34" charset="-128"/>
              <a:ea typeface="Noto Sans CJK TC Regular" pitchFamily="34" charset="-128"/>
            </a:endParaRPr>
          </a:p>
          <a:p>
            <a:r>
              <a:rPr lang="zh-TW" altLang="en-US" sz="3600" b="1" dirty="0" smtClean="0">
                <a:solidFill>
                  <a:prstClr val="black"/>
                </a:solidFill>
                <a:latin typeface="Noto Sans CJK TC Regular" pitchFamily="34" charset="-128"/>
                <a:ea typeface="Noto Sans CJK TC Regular" pitchFamily="34" charset="-128"/>
              </a:rPr>
              <a:t>（創</a:t>
            </a:r>
            <a:r>
              <a:rPr lang="en-US" sz="3600" b="1" dirty="0" smtClean="0">
                <a:solidFill>
                  <a:prstClr val="black"/>
                </a:solidFill>
                <a:latin typeface="Noto Sans CJK TC Regular" pitchFamily="34" charset="-128"/>
                <a:ea typeface="Noto Sans CJK TC Regular" pitchFamily="34" charset="-128"/>
              </a:rPr>
              <a:t>37:28</a:t>
            </a:r>
            <a:r>
              <a:rPr lang="zh-TW" altLang="en-US" sz="3600" b="1" dirty="0" smtClean="0">
                <a:solidFill>
                  <a:prstClr val="black"/>
                </a:solidFill>
                <a:latin typeface="Noto Sans CJK TC Regular" pitchFamily="34" charset="-128"/>
                <a:ea typeface="Noto Sans CJK TC Regular" pitchFamily="34" charset="-128"/>
              </a:rPr>
              <a:t>）</a:t>
            </a:r>
            <a:endParaRPr lang="en-US" sz="3600" dirty="0">
              <a:solidFill>
                <a:prstClr val="black"/>
              </a:solidFill>
              <a:latin typeface="Noto Sans CJK TC Regular" pitchFamily="34" charset="-128"/>
              <a:ea typeface="Noto Sans CJK TC Regular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5029200"/>
            <a:ext cx="2954655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5400" dirty="0" smtClean="0">
                <a:solidFill>
                  <a:srgbClr val="9BBB59">
                    <a:lumMod val="50000"/>
                  </a:srgbClr>
                </a:solidFill>
                <a:latin typeface="Noto Sans CJK TC Bold" pitchFamily="34" charset="-128"/>
                <a:ea typeface="Noto Sans CJK TC Bold" pitchFamily="34" charset="-128"/>
                <a:cs typeface="PMingLiU" pitchFamily="18" charset="-120"/>
              </a:rPr>
              <a:t>人的繩索</a:t>
            </a:r>
            <a:endParaRPr lang="en-US" altLang="en-US" sz="5400" dirty="0" smtClean="0">
              <a:solidFill>
                <a:srgbClr val="9BBB59">
                  <a:lumMod val="50000"/>
                </a:srgbClr>
              </a:solidFill>
              <a:latin typeface="Noto Sans CJK TC Bold" pitchFamily="34" charset="-128"/>
              <a:ea typeface="Noto Sans CJK TC Bold" pitchFamily="34" charset="-128"/>
              <a:cs typeface="PMingLiU" pitchFamily="18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3800" y="4419600"/>
            <a:ext cx="503214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5400" dirty="0" smtClean="0">
                <a:solidFill>
                  <a:srgbClr val="C0504D">
                    <a:lumMod val="75000"/>
                  </a:srgbClr>
                </a:solidFill>
                <a:latin typeface="Noto Sans CJK TC Bold" pitchFamily="34" charset="-128"/>
                <a:ea typeface="Noto Sans CJK TC Bold" pitchFamily="34" charset="-128"/>
                <a:cs typeface="PMingLiU" pitchFamily="18" charset="-120"/>
              </a:rPr>
              <a:t>有人情味的繩索</a:t>
            </a:r>
            <a:endParaRPr lang="en-US" altLang="en-US" sz="5400" dirty="0" smtClean="0">
              <a:solidFill>
                <a:srgbClr val="C0504D">
                  <a:lumMod val="75000"/>
                </a:srgbClr>
              </a:solidFill>
              <a:latin typeface="Noto Sans CJK TC Bold" pitchFamily="34" charset="-128"/>
              <a:ea typeface="Noto Sans CJK TC Bold" pitchFamily="34" charset="-128"/>
              <a:cs typeface="PMingLiU" pitchFamily="18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7200" y="5791200"/>
            <a:ext cx="2954655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5400" dirty="0" smtClean="0">
                <a:solidFill>
                  <a:srgbClr val="7030A0"/>
                </a:solidFill>
                <a:latin typeface="Noto Sans CJK TC Bold" pitchFamily="34" charset="-128"/>
                <a:ea typeface="Noto Sans CJK TC Bold" pitchFamily="34" charset="-128"/>
                <a:cs typeface="PMingLiU" pitchFamily="18" charset="-120"/>
              </a:rPr>
              <a:t>愛的繩索</a:t>
            </a:r>
            <a:endParaRPr lang="en-US" altLang="en-US" sz="5400" dirty="0" smtClean="0">
              <a:solidFill>
                <a:srgbClr val="7030A0"/>
              </a:solidFill>
              <a:latin typeface="Noto Sans CJK TC Bold" pitchFamily="34" charset="-128"/>
              <a:ea typeface="Noto Sans CJK TC Bold" pitchFamily="34" charset="-128"/>
              <a:cs typeface="PMingLiU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hkpic.crntt.com/upload/201607/5/104296529.JPG"/>
          <p:cNvPicPr>
            <a:picLocks noChangeAspect="1" noChangeArrowheads="1"/>
          </p:cNvPicPr>
          <p:nvPr/>
        </p:nvPicPr>
        <p:blipFill>
          <a:blip r:embed="rId2" cstate="print"/>
          <a:srcRect t="43750" b="1250"/>
          <a:stretch>
            <a:fillRect/>
          </a:stretch>
        </p:blipFill>
        <p:spPr bwMode="auto">
          <a:xfrm>
            <a:off x="2819400" y="3505200"/>
            <a:ext cx="3436144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57200" y="457200"/>
            <a:ext cx="838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prstClr val="black"/>
                </a:solidFill>
                <a:latin typeface="Noto Sans CJK TC Light" pitchFamily="34" charset="-128"/>
                <a:ea typeface="Noto Sans CJK TC Light" pitchFamily="34" charset="-128"/>
              </a:rPr>
              <a:t>他們就拿住耶利米，下在哈米勒的兒子瑪基雅的牢獄裏，那牢獄在護卻兵的院中，他們用繩子將耶利米繫下去，牢獄裏沒有水，只有淤泥，耶利米就陷在淤泥中。 （耶</a:t>
            </a:r>
            <a:r>
              <a:rPr lang="en-US" altLang="en-US" sz="3600" b="1" dirty="0" smtClean="0">
                <a:solidFill>
                  <a:prstClr val="black"/>
                </a:solidFill>
                <a:latin typeface="Noto Sans CJK TC Light" pitchFamily="34" charset="-128"/>
                <a:ea typeface="Noto Sans CJK TC Light" pitchFamily="34" charset="-128"/>
              </a:rPr>
              <a:t>38:6</a:t>
            </a:r>
            <a:r>
              <a:rPr lang="zh-TW" altLang="en-US" sz="3600" b="1" dirty="0" smtClean="0">
                <a:solidFill>
                  <a:prstClr val="black"/>
                </a:solidFill>
                <a:latin typeface="Noto Sans CJK TC Light" pitchFamily="34" charset="-128"/>
                <a:ea typeface="Noto Sans CJK TC Light" pitchFamily="34" charset="-128"/>
              </a:rPr>
              <a:t>）</a:t>
            </a:r>
            <a:endParaRPr lang="en-US" altLang="en-US" sz="3600" b="1" dirty="0" smtClean="0">
              <a:solidFill>
                <a:prstClr val="black"/>
              </a:solidFill>
              <a:latin typeface="Noto Sans CJK TC Light" pitchFamily="34" charset="-128"/>
              <a:ea typeface="Noto Sans CJK TC Light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598</Words>
  <Application>Microsoft Office PowerPoint</Application>
  <PresentationFormat>On-screen Show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13_Office Theme</vt:lpstr>
      <vt:lpstr>14_Office Theme</vt:lpstr>
      <vt:lpstr>15_Office Theme</vt:lpstr>
      <vt:lpstr>16_Office Theme</vt:lpstr>
      <vt:lpstr>17_Office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歡迎您來到 柑縣台灣基督長老教會  開闊布棚、堅固杙仔  請肅靜,預備心來敬拜上帝  請關掉您的手機,傳呼器…</dc:title>
  <dc:creator>Tai</dc:creator>
  <cp:lastModifiedBy>Jonathan</cp:lastModifiedBy>
  <cp:revision>72</cp:revision>
  <dcterms:created xsi:type="dcterms:W3CDTF">2015-12-30T23:14:56Z</dcterms:created>
  <dcterms:modified xsi:type="dcterms:W3CDTF">2016-08-10T14:51:24Z</dcterms:modified>
</cp:coreProperties>
</file>