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1" r:id="rId6"/>
    <p:sldId id="257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3DB3-5F27-4525-B352-9FF5AC1EB81E}" type="datetimeFigureOut">
              <a:rPr lang="en-US" smtClean="0"/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CB36-A4E9-4420-A70D-252205CC9E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3DB3-5F27-4525-B352-9FF5AC1EB81E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CB36-A4E9-4420-A70D-252205CC9E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3DB3-5F27-4525-B352-9FF5AC1EB81E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CB36-A4E9-4420-A70D-252205CC9E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3DB3-5F27-4525-B352-9FF5AC1EB81E}" type="datetimeFigureOut">
              <a:rPr lang="en-US" smtClean="0"/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CB36-A4E9-4420-A70D-252205CC9E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3DB3-5F27-4525-B352-9FF5AC1EB81E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CB36-A4E9-4420-A70D-252205CC9E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3DB3-5F27-4525-B352-9FF5AC1EB81E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CB36-A4E9-4420-A70D-252205CC9E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3DB3-5F27-4525-B352-9FF5AC1EB81E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CB36-A4E9-4420-A70D-252205CC9E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3DB3-5F27-4525-B352-9FF5AC1EB81E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CB36-A4E9-4420-A70D-252205CC9E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3DB3-5F27-4525-B352-9FF5AC1EB81E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CB36-A4E9-4420-A70D-252205CC9E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3DB3-5F27-4525-B352-9FF5AC1EB81E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CB36-A4E9-4420-A70D-252205CC9E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3DB3-5F27-4525-B352-9FF5AC1EB81E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CB36-A4E9-4420-A70D-252205CC9E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F3DB3-5F27-4525-B352-9FF5AC1EB81E}" type="datetimeFigureOut">
              <a:rPr lang="en-US" smtClean="0"/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2CB36-A4E9-4420-A70D-252205CC9E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://www.pse100i.idv.tw/tp/3dolen/wty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219200" y="381000"/>
            <a:ext cx="6781800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7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op3 Extra Big5" pitchFamily="34" charset="-120"/>
                <a:ea typeface="AR Pop3 Extra Big5" pitchFamily="34" charset="-120"/>
                <a:cs typeface="Times New Roman" pitchFamily="18" charset="0"/>
              </a:rPr>
              <a:t>幸福，下一站</a:t>
            </a:r>
            <a:endParaRPr kumimoji="0" lang="zh-TW" altLang="en-US" sz="7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op3 Extra Big5" pitchFamily="34" charset="-120"/>
              <a:ea typeface="AR Pop3 Extra Big5" pitchFamily="34" charset="-12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www.ohoje.com.br/imagens/fotos/amp/1b3d1e4ed787bae03d255dbb21699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i.epochtimes.com/assets/uploads/2016/08/Fotolia_95083493_Subscription_L-600x400.jpg"/>
          <p:cNvPicPr>
            <a:picLocks noChangeAspect="1" noChangeArrowheads="1"/>
          </p:cNvPicPr>
          <p:nvPr/>
        </p:nvPicPr>
        <p:blipFill>
          <a:blip r:embed="rId2" cstate="print"/>
          <a:srcRect l="5000" r="5000"/>
          <a:stretch>
            <a:fillRect/>
          </a:stretch>
        </p:blipFill>
        <p:spPr bwMode="auto">
          <a:xfrm>
            <a:off x="0" y="0"/>
            <a:ext cx="915543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304800"/>
            <a:ext cx="833273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dirty="0">
                <a:latin typeface="Noto Sans CJK TC Bold" pitchFamily="34" charset="-128"/>
                <a:ea typeface="Noto Sans CJK TC Bold" pitchFamily="34" charset="-128"/>
              </a:rPr>
              <a:t>2050</a:t>
            </a:r>
            <a:r>
              <a:rPr lang="zh-TW" altLang="en-US" sz="4400" dirty="0">
                <a:latin typeface="Noto Sans CJK TC Bold" pitchFamily="34" charset="-128"/>
                <a:ea typeface="Noto Sans CJK TC Bold" pitchFamily="34" charset="-128"/>
              </a:rPr>
              <a:t>年，世界總人口將達</a:t>
            </a:r>
            <a:r>
              <a:rPr lang="en-US" sz="4400" dirty="0">
                <a:latin typeface="Noto Sans CJK TC Bold" pitchFamily="34" charset="-128"/>
                <a:ea typeface="Noto Sans CJK TC Bold" pitchFamily="34" charset="-128"/>
              </a:rPr>
              <a:t>97.3</a:t>
            </a:r>
            <a:r>
              <a:rPr lang="zh-TW" altLang="en-US" sz="4400" dirty="0">
                <a:latin typeface="Noto Sans CJK TC Bold" pitchFamily="34" charset="-128"/>
                <a:ea typeface="Noto Sans CJK TC Bold" pitchFamily="34" charset="-128"/>
              </a:rPr>
              <a:t>億</a:t>
            </a:r>
            <a:endParaRPr lang="en-US" sz="4400" dirty="0">
              <a:latin typeface="Noto Sans CJK TC Bold" pitchFamily="34" charset="-128"/>
              <a:ea typeface="Noto Sans CJK TC Bold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1.ce.cn/civ/main/gd/200810/18/W020081018623404053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8780" cy="7010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105400" y="5657671"/>
            <a:ext cx="33528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3600" dirty="0">
                <a:latin typeface="Noto Sans CJK TC Bold" pitchFamily="34" charset="-128"/>
                <a:ea typeface="Noto Sans CJK TC Bold" pitchFamily="34" charset="-128"/>
              </a:rPr>
              <a:t>兩河流</a:t>
            </a:r>
            <a:r>
              <a:rPr lang="zh-TW" altLang="en-US" sz="3600" dirty="0" smtClean="0">
                <a:latin typeface="Noto Sans CJK TC Bold" pitchFamily="34" charset="-128"/>
                <a:ea typeface="Noto Sans CJK TC Bold" pitchFamily="34" charset="-128"/>
              </a:rPr>
              <a:t>域</a:t>
            </a:r>
            <a:endParaRPr lang="en-US" altLang="zh-TW" sz="3600" dirty="0" smtClean="0">
              <a:latin typeface="Noto Sans CJK TC Bold" pitchFamily="34" charset="-128"/>
              <a:ea typeface="Noto Sans CJK TC Bold" pitchFamily="34" charset="-128"/>
            </a:endParaRPr>
          </a:p>
          <a:p>
            <a:pPr algn="ctr"/>
            <a:r>
              <a:rPr lang="zh-TW" altLang="en-US" sz="3600" dirty="0" smtClean="0">
                <a:latin typeface="Noto Sans CJK TC Bold" pitchFamily="34" charset="-128"/>
                <a:ea typeface="Noto Sans CJK TC Bold" pitchFamily="34" charset="-128"/>
              </a:rPr>
              <a:t>美</a:t>
            </a:r>
            <a:r>
              <a:rPr lang="zh-TW" altLang="en-US" sz="3600" dirty="0">
                <a:latin typeface="Noto Sans CJK TC Bold" pitchFamily="34" charset="-128"/>
                <a:ea typeface="Noto Sans CJK TC Bold" pitchFamily="34" charset="-128"/>
              </a:rPr>
              <a:t>索不達米</a:t>
            </a:r>
            <a:r>
              <a:rPr lang="zh-TW" altLang="en-US" sz="3600" dirty="0" smtClean="0">
                <a:latin typeface="Noto Sans CJK TC Bold" pitchFamily="34" charset="-128"/>
                <a:ea typeface="Noto Sans CJK TC Bold" pitchFamily="34" charset="-128"/>
              </a:rPr>
              <a:t>雅</a:t>
            </a:r>
            <a:endParaRPr lang="en-US" altLang="zh-TW" sz="3600" dirty="0" smtClean="0">
              <a:latin typeface="Noto Sans CJK TC Bold" pitchFamily="34" charset="-128"/>
              <a:ea typeface="Noto Sans CJK TC Bold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6934200" y="2667000"/>
            <a:ext cx="1752600" cy="1752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s://lh6.googleusercontent.com/-v1-cwl9FIK8/UB2NUF5cCLI/AAAAAAAAGN4/b5_J3M4PmzI/s720/s6.jpg"/>
          <p:cNvPicPr>
            <a:picLocks noChangeAspect="1" noChangeArrowheads="1"/>
          </p:cNvPicPr>
          <p:nvPr/>
        </p:nvPicPr>
        <p:blipFill>
          <a:blip r:embed="rId2" cstate="print"/>
          <a:srcRect l="90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6" name="Picture 4" descr="http://www.souqiwang.net/uploads/allimg/160204/9-160204094943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57200"/>
            <a:ext cx="3415174" cy="2571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8" name="AutoShape 6" descr="data:image/jpeg;base64,/9j/4AAQSkZJRgABAQAAAQABAAD/2wCEAAkGBxMSEhUTExMWFhUXGB0aGRgYGCAdHRoZHRoaGx8dHR8gHSggHR0lHx8dITEhJSkrLi4uFx8zODMtNygtLisBCgoKDQ0OFQ8PFSsZFRktLS0tKysrKysrKysrLSstLS0rNystNysrKy0rNzcrLSs3KysrKy0rKysrKysrKysrK//AABEIALIBHAMBIgACEQEDEQH/xAAcAAACAwEBAQEAAAAAAAAAAAAFBgMEBwACAQj/xABREAABAwIEAgcDCAQLBQcFAAABAgMRAAQFEiExBkETIlFhcYGRBzKhFCNCUrHB0fBicoLhFRckM0NTkpOy0vEWc6PC00VUY4Oz4uM0RGV0ov/EABUBAQEAAAAAAAAAAAAAAAAAAAAB/8QAGBEBAQEBAQAAAAAAAAAAAAAAABEBIUH/2gAMAwEAAhEDEQA/ANsbTXsJqvcXrbSQXFpQO1RAr61iDSgCl1BB2IUPxoJFNVCtmrHTJ+sNe+vIeRvmHrQUHGKqusUXK0H6SfUVGUp7R60ARbFRG3o4pkV4NuKAGWK5TFGVW4rwWB3UAY2/dXksUaU0O0eteFMDtoAa2KhNvRtbA/JqNVuO0UAU2/dXgsd1G/kwqNVtQBFMGvJaoyq2qI2k+VALDNSdDRJNnUqbTuoBQZNfUMnnv4UYFn3V6Fn3UAkMmvgZNGvklffkVAELJr6GqNGyrz8i50AgNV7DRoumz7qk+R0AcoPZUqG6KizqVNnQCkNdlTobokLSvQtKAZ0Rnur6q3omzaEEkmddNIgdnf41KbfuoAZYr4AaNrt6rqYoMK494leTi77SjmbQtKUp5AZEn4zRi2xEKAEAR+Yqn7Z+FXU3nyxlCnEuBIcCQSUrACQTGsEAeY76Q2sUuWT10KH6ySKitTOKqQCUrIMciR9lUXMRddIzOrIJ2zmkhPEjik+4Nu2prbG3gRDYX2BMk/CiVoDJA+kr1Ne/lYnVavAGlNOLXahIslbTuoTHiN6ovcQXLZIVaKn9Y/ckzVD6nFI2Wr1NfXscdIgOqHmf31nbnGSwIXbRp9cidR2o0qE8a6//AE//ABT/AJKDQ0Xz0avOH9o1E/iDgP8APLikRzjdUCGI7+kP+Wqb/Fbip+bAk75idPTWiw+LxhebV1cDv3qB3Gn3CQHSlIjnqaz5WPudg+NSJ4lWPoj1/dUIbHb+6GqLhZ7t6DPY9fo/pl6abamqSeKDH83r3KA05fRNSHilO/QGf97/APHQTI46vk6BxUjTUbHwFWBxRiKlJC3iBzISDGmwBjWhznErZJIt4J1kOz2foVWXjyiScunYVbfChDEnHbsxDrsHUlUDyCQN/OpE8QXYGjqlKJ0B2+BpUVjbm4ju7q+LxlZM6DTkNZokaGOLH2USpZWr6okfHWqj/HbiTs6T/vVJHwVtSbhuMBKj0uaDzSkE/E1UxS6QtctlUQJzCDm1nYmqs07r9pT2wbWT/v1/jUjXtGugCejMd7q/xrOmXikzNW14mSkCOWpnv8KiTWj2ntDupBUkCTrK1EAduqtPSiSOPbjtRrsOtMdu9ZY1i4AAKOUTJq9b48lAko37vv8AzvQjRHuPrrXroAHd+/7qqL9od4UkpCTHOCJ+NIyscQezyT41KjHGykgry6ckHfyqkNA4+xA7dH6KP31ab4yxAgSoT3JVHxNKVpjtugDrq/sHSrLHFzSTssjkYFFhu/2qxAAa686+o4wxAGM3w7qVjxoz2L8xNeRxXbknVQH6u9A0njLESTCh3c5qe34sxE69IPSlNriq3+svu6tErDie2jVR79KIYzxpeoHWWCeyKqPe0W/TuhHPSTMd8bUIu+IbU+6uZgbdsb9m4oS9xNbTzM9g/dUVfxX2r3hSUAltf1kq28iDyrY+B3nHMPtXHVFbi2kqUonUk6zWIXD1g+0cywkg89DPdW78Ht5bG1EbMN/4BQDHXUOXl20s+6hlWqssSlXPlyoBili2lYSDMq2zhemXNO23jRFtsJvr99QB67KBv9RE7An6Q5V8yoW6tRQEpSlThMqkwkDZTYPKPOiKSeFLZ28LSm0EJbbKuqNVKknl4elNNtwqwyiEoSnXZIAEk6UPwVzNiD6o5IA/sj8abrxJJb7M8nyBI+NUAXuGkqIAjag+McIBKSoqQABzMT4U3Ju4W7AzFJAOXeIG3h2UlYzdP3qwhptQSkkKWsFtCdYIEypSvIDvoFM4OhR1AI7e2pcQwO1StLTcLUUgq0EAn/WNew17wtlaXnErVsrLHhTI6lltKFGVOKVASBJ3gTz15UARfDzYaAyFRKgAABlAjUn4bdtDxwa0VQtpMRtA2J/1rTLRkIaK3TOuic22kQY2pWXi4VcFHujLoEAEwCZGved++gSbvhK26wSzlGYhObfKDAOmgJ3ivNlwKw4QOjMZo1JzHxg/macL1xPRqWtWVRUkIQBmJkxuI2GpNGuHWAXkgJ0HvHtPKB2UAyx9l9qEiWG5PamTHntV7+LS2QJDDRgbZB+ZpquMQQymVOtZ1HXMqPBKUgZlRsEjfzpP42xlYSBkcczEAJUQ0nX6yZ6TbkoA91ABxPhi326JImY6o5bwQOWlCHeCmP6tPpTPhiHnClbxQMqcraGxCG09nee/uog6yJ/PjQJjXA1sY+bT6VJe8EWaGQS0MynAhMctFEn4Cne3a00G5qlxhaq6K3CQSS+DproBJns/fQJD/A1uEe5r2yaDXHAQUSWlKAjY6j1/fWtXtiGrcOunKDsDpyJ+6h+HYf0h7tySYAHMk9lCswa4BJjrq74A3/CrbPs0zH+dV6CnsYghzqWw+ZSes8Rq6QYhAPutg/S+l4UasUjqyNAedFuk+39kdky2HLy5cTm0SJAk76ACSe6qtr7LkXKyptDrDA90LWc64HvEEdUq005DvrUcOtkqdcuHAVLOjcpKwhGnVSBtrqdpqlxBxmw0MnSJSY1zZ29e7MiiM54g9mls04ltsu6oBzZpClCcw1HgfOh1n7Nm1EArcjuj8Kc7a9cviUpQAiJ6QLBR6jbvJotwbdpdRyPWIzDYhJMlPbMaeNAq2/srsw4GyXFmAdVEdv1aOPezuwbOUWiVkAEyTzmOR7KacBUXXFPKEFew7ANAPL7SakSqbu4B+iloAfsqV99Ah3HAdsqYsGo7nSNPJuhd3wTbpMCyTJ2AeVv/AGBWrXb6hkQjNJBJy5QdCBqVAxzoThxAuF5zPRkCVHOSSlJPujUyeQ05UCnbezu2RAXZoKlCY6UqgT3p+NElcB2IyD5G2CokcjsASZKe+j+K4q226MpzOZQgdVRAGZRUYA35awBBmp8TWtb1qhuASlxZnaBlBnXv+NAkY3wNbIA/krY5zmEwN9gKWcV4Dtw2lYSpBUtKEwT1iQT8APjWt8QgltSQ60MyFAiUg9bKAJ7Nz5Us4+1lXZNbnpFqI70oSPvoEu79mDfRqyqUlQTOZStBPb3Ctzw9kIabQDIShIB7QEgTQDHVIZsX3FQAGleciAPEkgUyMiEpHYAPhQZ5fuufKL0ASn5SgqmY0aagSNdSKqOXD61LATopKwYcWdCDyVUuO3qkqvUNqQFqu2gkFQkkBskwrQiCfSvCrm5QXitxsp6BYGRKZmJ3SY1j41AewN/orm46uYhKDG2obTTS1drcQoZC2sp6pJkeM/caRMGus908TzU2f+GmtBbcgA9kbVQEw5xKRCZJMlRJglXed5mq2AvEofzdIMriz1SJ3J8yfCvTjH8ocZj3xnHcNAR9lFVYYG2VBJyynWO0jegym8xFpt1eySFbKJK1GetPeD99N1lblaOlgAJjrGJE9k1nDC1LuyJUYOugjeTJ33mnq8zhoNhZQCQdp2oLWIl15vIHlg5gEwEneRtGo86DYPhCELW5mW8s9XpNIIG+VI0CZnxiaK2pAaPWG4Rv1jvUzdopaFNNq6Lqaq5JSNfTSgFXV6220VKkrKglCAJJnmeymLhB6CermJ5Df40GewjokJAWlwAaEKkmPvqzglwpJJQYVrBPbQOyXcz+Xkluf2irX0EetA+JrdLjzaMqlqgwBqATso8gBHnXjAEXS31vPpSlABCQkk5pIkn0GlLPFWIXDjobS4tABWFlvRRCFBIAOwkka0BKzfCp5EEhQ+qQYI9alUgqUB+YoLhGHlrMcyzm3zqJOlEF3uQGCRIIkbxHL40F5sxv218vbAXDlqgEghxS1EGNEogajvPwoRbXIypTJ001OtS41duN26Q2TnecS2AN8khTigdxoAPOgp4jeuX12WkQLa30zOSqSNSokq2ETPhQ/HMfF2E27AcTbFUKUhMdNB3zZswb8q942laWVIWlSW3CM0aZ/wBBR7O7nVRlaYSpPuxI8ImoCjKEoCUiABoANgBsPuooyvQAUuP3Gu/MUUw64OZOWZ5H76o0G3aUkNtDmJWRyTB08SdPAGkPilptd6htOYoMaEnKTygKPWO58qbW7VSYUVOulQ2U4mEabpHvTWe4rett36ACVnOhRUrcJyBRA8c4k9woCb/C6H3Ll65WsMNulpCJVlKUhISAgGI1+2uwPEEZihpPVQSkDbQHTbalD2pcYrffNu0paQcqcg0kk6nz+ymjhLC0W4SEiJiTuSe886gc8OUpDyWzrmRnI+r1oFfGrlKbq5JSVEuNogR/VTz7vtqG1cnElg/QZaT65lUJLizc3uVak/yjdJgiGkDf1qizfXiXnmyWkoQhuR0wKvfPYnnAqvavq6d/KYlyAQI0yp2B2+6qzeHuqcGd9489XDEeXdRlaWbdXXWpS5CsiQVqJMESdgT3nagh/g1IcKUq1QAkgBRAIJXqYjnRH5UgXLaiYy2pUP21/wDtoVc3S5dJbcR0ucpCkgGSmPrRy7DV25bbS4pS9m7NB9C4aCo7jDSFNhTqVZQkH57npIAyRQB98O3VqVc13Jk/rtiaINXFqt5AlxRJ2DZHx5eNAby8C37MpEfN3B37XUDz2oHHjJ62VZOth5KpGWEmetOgMba02gRpvWe3TCHEAKG/2hQI+NaEvc1BiXEVqF4u+0vXO6FCNYBbSNQdJ6pOnaK+t2dskqLYdIgH3CkEKkA+9sYPoa+XrSzj14UxCVNqJKgIHRpHM9lXPk6ujCeqBkbHvp3S0+IOvIqHqKKMYe6PlrgG0N/+mkb0/wCGrknwrOsGSBeLn+rZP/DH309Yc+EkafmKqPtnl6dSytsqBKfehSRO0GreJ3DcddwARqJ+8UguOWiS4/eXKG87ilJSDmWUlRjQaieyqGJ3xdyosflCwrdbqYQE894P2UF/DWLe1duHoDpW4C3OwHh4yaD4/wAUrcacuAAQ2somIGaJyjmdOffS7xpifyR0slYWvIlcj3dQRlHmDXjgy16WwuQoFS3CVJnaYiR4x8agdMIfK20kjU6+tMOHuApdbVoFtlJ8CI++kbgZ9XQ5VTmGk90Aj4GmJt8pVEb6VQmYdjSs6gk9ZJgjkoKnXx3HlTrgOKNrITKUqkTmOm9Zi0wWsSuk6xqpPgrraepHlTbglmhUKO4NBtmUZYGgikFiyQ5duFwwgdYwY6uVG/dnCvGrN3xGpTJEwpOh7aXMexUNMBajCiI3gxvr3UF/ifiNtDakMNCE6zOuUbnuFAl3pWgKHMUo8BvrduXX1r96QAvUZTyjsiB5VJd3ira5Uwoyg6tk8weXlBHlUDdbOdZJO3P8868YqFXl0HHE5W2k5GW+waEqVyzEjltQvDrwqIgggTrNNeAWIVmddIQy2nMtXcPxqihxDYot7BRJPSulIaQVEk5VAkgE+QjnFLzXES2rRCfkyFLyjLEzMDQifw2qs5iasSvzdkZWmVBthE+6lJ3/AFuZ8R2VYxpYYuwVSW3YUP0XDM+R0Piags2CHHEpzD5xRHVG2Y8h61oWA8JLSUqdIT3DeqHB+Fla0vGAhsySdBIE+o59ldwxxe1cG4hU/OEBRM5oJkgE6JgiI0gVQ9PJTkUlESAU+BIisawbCTf3104NgpaUK5AzCfHqpTWjW+KBli6UTo1Kx4Zc32zStw/iYscKQ4kIDzskc1qJlRUewAfdUEK8DLZC3kQoHQmCQe40Qw9fWEUi4Pd3OItXVxmhLaFKSBJUpQ1JJnT0o3wTiJeZbWreJJ8KodsGJ+X3Sj9dtI/uUfnzoBhNznXcOfXuHD5BWX/lojZ3EOuOq0zuZtOQASkecCqHDtwyyw8pZGYLfOqCoaOrPLT/AEoDKXG2gHXlABUhCEiVrPYlI1P2VVvrstu3b4IQqWUIzwMqnEoTrOkgZjVZOLqDi0NrykBOuQCZQFElJBy77VQ40vVpcYCSM61pfWQAYS2zkToQROZVBZL6M7pS4XVBQXmGZQge8MxEaAnQdgq7idznUpKUZy5aoRBJ0BU7JEa7GKCpunFqGa4dWSdiuAO6EwKuXb2W4CdwGWefKV/nzoILp25SUzatIA1BlYJ9RQV5jo3bJOafmXyY5fOINEcRWFPKUZUSt0CVGAPlKUDnySCB40NdcJdtFHT5hz4OJ/H4VA02uVS20nYrT/jFaEqs6wwzcsAf1ifSZ+2tFWNao/N3Hz+THLrSQVIBB5gtIplw0ttNrVlbIbazD5tAKzIShPvZtVEA6cjQT2iIcbxW5UhKFJJQohYB1yJ7p3onb4gpaEpVaN/RJyLUJCZIGuwzEK0+qKgYsGzG7zKIJUy2Se05dfjTk3ZqcJCfCQaScHU44+HC2G0hAQE582xnUwKP4ndOFBQhxSAdyjQ+u9UAcetLX5QhplAUWpC1ZdC4Sk6HuimJhllLQzJeWqNUsoJ5dp6tL2C2AQrKCTKplR3JOpJp5vmegs1FLvRqI98DMdtkAbn/AFoPzdx4rNeLOR1GsEOxmA2SNNBoCfOnfhdvK3lTMEafZ+fClPipKVJcdBJBdSEk7kIASSe8mTPfWkezzDC6lKtClMZpVFBBg+Pt2RWhxgmT72TNIHnIiTXq+49sFrAKVgyNENqHOrGKlPTvq0UnpICitKgdAITrJ1nlVPEsKKGOnUMrc5QTzJ7BvG+tAEx7FLNd6t1KiAGkNBsEZyoFRJkkJG418dKM4A6CuMoSP10qk84g7UkuYI1mK4zSZ7Rqo/h8abMDwlu2uOiARnyoUcvIKEioHPEcNt1ZlrbcWQmMzZCQfGd/9az/AIyXZLUhla1NAe9HWJIPMJJjs3rWbxSUtJSQdSkab6mY8SAfWsQ4kgJbXzWtThgbBSo89fsoD2AHDRlUm+SkD6JSQfjQrje0YWwt1t5ClIUFDKvU6xAG/P4VFaWba2ilaUqkzqJ8qoXeDtIJIbSNPtoDnA+F9MEAKEq11MDkdZop7QMScemxtTFsyUoecGy3dSQPrEAeAg154AcWlXR26GyvKesuYbSN1TOmlLi8WC3lItlKDSCoBQAAcUTK3CeZWRPcIFAwcM4VCA20nNlEn7z+eyi/tKwAC2GVY6dORQB3zzIy9wjXwr1wxxA3ZW8Bpa31/TIGSdY5zpudKS8dxS9uXH21gguHrOKMw3yCAIjy76oZfaHxw3b2aMPtV5nVJHTKTqEyJKZG6iTy5UH4Gwx0WykIIS4oFUkSAT267aAUBtcBS2qScx7Ty+FaDwQ/kUR1NdCpQJgTrABGsaTUEdxdPptHUPkJUsAORssA7DuNI3F+MOdG22kkCI07CNhWzcTNYfcIyqfKY0lCSrT0pHxDC8NzCbgynbNkEGewqmg7hFks4VcNJkLcQoE/rJ7fhQL2c3SlMZTMJMU22+L4c00UqvGx1YGk6gabT8KAez5ASwVZcwU4ogGesMxjvigcrVZUpAj6QPx/PrQLBroKtnlubuOutIH1lrdX8AJVR2yu3l3OVbSEJSdkA/RBPkBBnelbh/GEItmMqh0gK1jNardhSiZIhQE8pqglcuJTcFWZKlLSkrgyErywEnvypBjvoRj9+105ccbuHFpbShIbKUiSc5kkzGqdI5VUu8SSVkOPEErClZbJxKid9s9Wn72wCylTr4XMqm2XPupiRJ1j0qD3gDanFrWpstpPugqlXnGlGVOJbu3NAcrTQ60mJSVTEjXWvNnjFjoA+4Nd1MKA+2vN3fWBuHXPlhGfIAOgcJ6qAnkKomYacUuFLIPWVIbbAGqllUlUxuqaD3l3ndsVIkIUy9lkDMUhaCCqNJO+m21W8QvrctKDd4gFaeiOdC0dUqEmSmfdzDTmapXjzS37NLK0uBpt3MUTAzKbyiSB2HaoGnBXIu7cdq4+BitOUKzTh8tfKWc6lBwuDowBoSEqJk8uqDWjqJqjHeO7mxau3VvOrW4pSUllqCqEhHvSRlmTEmveE4pbLyn5O82mBrofs/R76VONsRUnErxIDQUHYzKGsZWyI7dvjU+EYg6YBdJ05RAERG3ZpUGhsONhIKFhU6kDlAkz9nlX154FPKlsuaFajB7Rty0j871Y+WHMZMmAfWaoJWWq4H5NHuIllLTgQ0p10oORMkIQI99ZmABv2mKUMJuJcEdo/GiftCxSLB9sSVFBISkFRyj3lr+ilIHNXPagxu91swRsSeYJ37QNT3xTTwLfBTaQpRAAjTcfd270kuvHoEgbD8Ku8HXZCyiTGh+P76gb22AL9SFKUUtlJSnKEgBSQZIBPWnvo57YMZHyVlKQQAcoHfH7qBqCl4koJBKlstKAA12I09Ki9qGF3AaZUttQ65Gu85SdB4T6UA7hnFekQAWErI0US4pMSSZACTJoxw5cl7ErlW3zuWJkAIhAAO5gJpc4JtVJdQlYIzKSqD9UmAY9aN+zzrurWN3HFK171E/fQadeOw4kKPVClrPcENpH31i3EiiGkA6fMoJ7feJj4VrON3Bz68m3iY+qEpH3VkHEK5CQebKR28j99AYw97MhtzcaJVrzkZCfHb0qti7up17vv/PjVfhV0LZUztm0PaI2PdBg+VQPuanpAQoGFD9IaaT60BNN8pnDrtSDCl5GSe0LVKgPFINWeC8LzpASEiJJKiBEjUyTVDjO8AsrK2SAEqK3VkDVSpyiT4E1cwqyK0JTGiiIH58PhQMdtaOFUFPcAPT40XteALl5/pFKDbWWAk7z4dkeFNnBXDXydIWoyoiQDJjv1NUuJ8UCnAx8pUhpBLly6lWTQbNII1JO5A10A51QKuuC2kEJLmZUa6R9pongXDTSFaknUCRESZP3Vn9y8UtuXZcW30jmW3YzZipXLNmk5Up6yj2mK9MY1dIK/nEHo0Z1FOb3jrlnQTBExzVFBrl/hyFKbQhI6y5Wf0UpM6/rECkfH2gpIcUgFJvJykboKXAny2PnQcY1dLXbo6cS4Tmj6ISpIjcxM9tV7oPENreuFQq8U1GkZE9JqB26DUdtQAXMNZFy60WkH5xQT1ROVLhT47R4084ze/wVh/yhISH3SEMAgQnmVR3AaeVZmzcA3TAS6pSw66lXKU59Dp2wSe2aY/bLfZ1WiBOVKfKZSPsqgjga7lxYC7h1SQgrKc0AkgnWOU8u6oODi1bWbD6luF1aVKEEAJggak9uaYAojw0OqVxsyR5hKz94qjgyOiwtl9WWGwgthZgLcP0Y+lvMfoigoWOHLQ2t9ZUQ48BKyZUtaiQEzqdJk91SqBLz500dWnzSSk/ZVzHHVKcskLJKiVPkz3htGmwGqzFR4fYlbz6QpIT8odSFrOUEla1ESdz4UFm3ZJWBMdvPSmm34fUoJUkCOajoB4z414wDA05itTiFJA2QSon0HxoXjGKfKVfOFSkJJCWGxCdCB1z9I779m1BducNZKkoS+ypWmgUOZP4SaF3VqWiiQRIkEjkdvWqxeSowbZKRtvr7oE+72ifOuvnlFRyFWXklRnLpEjU66nuFBPh6pxDD/wDfq/8ARdrXiKxjB35xOxTlgh9Uj/yXfXStnFB+Xvanpitwf0gfu+6jGDtAI07KF+0hBdxR8JSZ6Qp27DT5w9wg+UIBCEqUJ1Wnbvgk1F1VEqTlOoEcq8u5tdCe/uAphucBWxKitox9VX3RQTEnEoIb1KyASBEJBJ37zoYjvqoucI2alLmDvXv2odOmxf6yWGTAUTot9UwEDnl3JHPnpTBwdawgrmIG52FZn7RMU/hO76Jn3GSZdcXCSeYQkmAPAFR8KmhKuXcqA2BB5+Ea14wVwIfGvVPM9m/7qnu7VAdyB0LJBlSBm1I2HbABJgdtVL1pKCgpJPVCpgiUzoft9KGHm4uwm/bUP+6t+uZVUuIrNy4fVnWTD6EoTqSUuDN4AAA691VysLdYUNSWlAn9VQI/xGiXEyyEhSSQChJKhv1UPJ0PfMUAzgYgPOugdUZlDuCEqUPIaUxeyKzJKSZgAk/bShw4/lt7kCQSy4B4qGXfzrRuC2hb2jrqjplCB3lXVAHadaC1xZc5Q/lMlNqf7SyvT7KzfidjIGoVJ6AT2TmJj0ptxy7K1XumyBPdlSDG3ZFKHErcpZUnZxKkgeBH40FLhMK6aACe2Oz8zRnjJ1IfQQJCkBJ7lpkD4EelK+FuFDhmQYIP76POJ6ZxAGpK0R6gf4THlQ1846B+VMsn+iYaSQO0ys+fWFPfBTYlvqEkka/VHM1nfE3XxN4Cf52O/qpA+6tZ4dCm2UJA670oSSNhEqOmu2nnRdF8VxFTyGlEkB94lJSqPmUBRTEclAZv2qR+KG0hq9ebzp6N5DLIKifppQVanUkhSv2qK4/jj6kJWhDOVpRbaGUpEe5OkwIB7dPGkLG2L1S1BxKFFKflCoXITIzSQQOtHKOYogdxVaOMOoaLudam0rXAjIVAnLPhBNV+HMGurxZbt8xIEq6xgDtVroO80OuC4o51SSuTJ3I50x8GuEWuIpSopK2ORjRMqjwNF8MWH+zrEW5Ui5SlQ5pdECe0k93wqq7wBfOKJcu7b3iZ+UJMEzMCdDr8aIMYDZqRb9JfstpDSis5zqoq2Ee8QJme0VKnAMIUPm8QQI5nMn45qvE698Oez0W7gccfZJ+t0icqRzoZ7Vblhbtuxbr6RSffUO2YiiGKsWixaoauEutKuMry0zsUk5QpW50FK9o4h6/uFhAQC4UpR9VIOXc89Ne8mg0GxUENNtzqoKkyI9zXnPPyoNgVy+q2YLZbhlgZekQCEJCZURJ0PfvRsohAUU5QjPJnQ/NkgDlMj40Dwl1KbBpuAVP5W9csBsAKcJzECIhO/wBKgFum5Ny2/cqnpSkBUQMiTskbEDXaq7i1rvbjNORDrgE7AKUSQBykkHvqXjO+Up62WD1UI6Me6NZnQJUQB58qgcZWb25VuA4THISB5DfegcuFmClWVDjjYJ2QYB8RtVHE3zb3rjCVEBcLHI9h5a6iaKcGKC3EAa68jv50v+0Z4jFmCByymDzBJI9CKAq2mOZJ7+2orqNjO4nwBn7e2irGHPGCltStJyx6cqHYi242sJUgie0RFBDw+oqxayVPvPuneYAYWAPQVuLYrHMDbCcSsRGodXP9w+Pia2VoaUH5n9qCuixZ8J1lQWY3kpE/nvrsKxhyNloSN1xsPKrntHtScce0mQ2f/wCEiPUGr4tdMp20JHhUEbOL9Kl4IK1JbSFZj8e+heA30rcBGypnx11ouGozACJEGKDus/JzngELUBp2+HlQOl5xDFt0YWlsqkCTGnae2szcx5LBCWEpUUOqc6RWskgjQaaaz4gU34OhLi0HKFSY1E6GkvE8OQXkJSkJSGxOXmQpQnx29KLinhmKBpZWU5l9bXvVM/bXy9edUlsqQUhtpLcxEpMqHqD6Vdt8KQDqJ15164xUrO2JOUtJVA2BEon0SKC1w0jMgabTVvipKjaBR2SsI8pJH317wZQCEpHMDxiNa7iQ/wAkcT2KQR6kffRAHA0ZikciRInQiZrWGkFdvbMqACOkLhjchCdJ/aKT5VmWEs5Ck9gHrMn891OD792prM040hKAE9ZJJ6xGxnfyoLOMWQDF8sGS5nCOWmVIE+YJpWxfI2myQlQUtDxJ7k9SaA3XEl04kJUvqg8hEnv7agw63euHEpSTJMZjsnvosV8SV887rPzioPdmMfCm7gltSnmnQUDIpJ6ykpAA/WOp3pSVZrKtATJVB5GDBPr9tGLho2xagkkKSYHMjX1/Ghqmp8m9cWdy84T5qVWkt8UFtouhClIabKJEaFZ3IMaaASKz/BMEuH7hI6MgqlRKtABrKiTsnfU9lHOJ79oMqtLZYdShJU66kHKpyUwlJI1AE+M0NVFcWNhpDYS4MqsyjA10XoNdpV6Cq17xE2tV0vrZn0lCREBIhKQSZ7E7V6Z4fT0QKx1gBqO2reA8DF90JUSltIzOLUYShA3JNDhVLoISCSMqFCe0wogeBkCj/Adt0nytM/8A2rmn7JFQ8XdEohdslKbdCiy0eawkSpZ5mVHeinC6/k1rdL1zLaynwUQn4A1S8GQjCslt013mQ2FhRbaOqyEdUZhBAg691TJe4fJCUqdE/SLQIHwmqOBXNglCG3bS76hUQUkGZAHZ2D40wpxnCkgn5Dedwyj7RUQK4ivbIizbtirokXGZThRGZQEBISN996VwzGI3CVCD0hO2wJzD4EU53l8zdP2kWy2WW3j1V7qOXc9g/Cl+2u0HFrx51OZIWo5Rzy6JT4GBVwG8RfbatgQc0ugZUjUyhadjHbUBxDoW2kpbuUwiAqWhvAPvA8xyr0w98oJV0JShKgrT3QRm0HcPvofjV1cXL4TqUCEITOgSAAAB27nxNAGx2/W8UNfyhcQoD5tWsmD1UDv0qmytdw4pSpAUqSOWYAeu1HnmXbMuFCMrqk5UKmSkTBKe+JT5mvPDuEPpaW+4kFsKkqPr+/SgaOFnC0UEchVbEMdaZvFFQTnSAeuBudefl8KlwFxTikLXASo9VA5Jzc+80GvLYXl9duuAFKXejE8ggACPwoGzDvaO88opacSrTUlIAA7tqB8UcWrUyHukSpSSUp5jOO7n2waoXeAtKAGRISAZCREk947IqhjWH/yMMtDRtZcAG5JEHXwqBz9l56R22eMla3HFKJ+sWngfs+NbGhcVgfsavyq6tmgdE9IT/dLjy1reQaDMeOMHScQL8EEpQkyNCQOXbvFDH2Y1rUMWfZLnRvJkABQJE7/EVTWxZOaZIjs0qjL3WT51WxfDv5M4o6xlIH6WcR99aOu1sAoyFKMxpyrzdWGHuJCTmABnegzy0WsZVARECBp5UuvJE5ehX1SYV3KMmtkawrDwIBX2zJqAYDYQTmXr+eygyF5lA16RJVPuA6jxqtiqip1k5FKAaKSEpndajGvca1Y8FWSlSHFbz+dKINcG22nzpkd4oMw4ew0qOZSktITp84QCTEwB8K84xh6lqLYkhUekg/dW0M8M2aASpR7zmFVLjhm0Ueq5BneQdKDH28OMnQ1dvCpDJSMw+cQvqiZyGY3GhMAmtVPC9t9FzXvIqNzg9oz84Ph+NBjNtZpLpRljOSpKYPV11HfrMU1WNgG+slIERWiWvCFokSpyVdsgVet8Is0aFYV4qFBjFxhriGEt5c2Qkp5EAmSO+aB37WZIIhJ3KT7ySdNt55+Vb5f4PaLkBwA9xFBLngm2X/TCfKgwq3w4lw51qIPvQogqHYTTbZpt0QkWsj/9gb/3PnT+jgBiR86I8aP2HBdmkdbrGZ1VQZqp4Da0X/fJ/wCnVTElFxBbWxdKRzQLuEnxTkg1r9xw/aduWOxVVXuHLWPf+P7qDCblm3SoTYu6bAPp/wAlGLW6bKcn8HuqBiZuANiDGjdaW7wRbOK0cora8F2qIUSTGu9AkWVy2f8As5Xgm4mPVFWnbtlIldk+D2JdQftArRGcLtUHQCVd9VncItConNBO8GgzJ7EUqHUtHWyD7ylBW/ZoBPfQG0wol+5eUIDhkDsga/fW0HAbX+s+I/CqS+E7dWz32UGdtLPRpSkdWZJ7dxt3DT9o1TtUrSCsJhYnISJg6gK8Y1rXBw1bARn+Iqo/wzaH+kgeIoMbVhrh6JU6oOuY7jnr4a+NXsVuFLLaEEBCAQE9snrKMaa/YBWrp4XtSISqe+aj/wBi7cHQgye7TT8+tBm/CVm4pZQBsowf0dx5DXWrWH2mZ59YSQhbqlJnmDGvrNaS1wowgEZykKTlMGNDvrUzHDds2IBjs1FBmlwwddOVLNy+tKwEgzWw4jwuhaT0S+77qVr7gV1KsyClUbA8+e3ZQK/syaKceUDp80tUdkoTA8gYrdxWI+zzCbpjGVO3KRK23TmEQTKNABty07K25s6VF0p8dLyvIPaj11NLbV4R4GtExjh5u5cbWtS+pPVGXKqfrSknT9EioVcH2h+gf7Rqozn5WCreK8quxzOlaMvgy0P9GR4KNV1cB2fYv+1+6gQBdj61ek3eYwFbdpp4d9n1orm6PBQ/y1AfZvbf11xHZmR/05oFRF99U1Km/IkzER8dqZf4t7b+tf8A7Sf8tcv2b252efH7ST9qaBWexIx73xqijFj2keP586abr2VtqmLy5Sf/ACz/AMlD3PY8k6/L35/URQDhixH0jX1WNEA6mrSvY3/+Rf8A7tP418d9kJP/AGi95tJ/GgH/AMPH8mok47r4d9Ev4m0ka3789yEivI9jTX/f7n0TQQNYyj6SvjUwx9MQDUjXsYt/pXt0fAoH2pNWEeyC3nW7uoGwSUDTvlBk850oK3+0CNIUK9K4iEAlQirjvsptMpSH7kE886Cef/h7fhUZ9ldtEG7uj+03p4DoqAe9xKiPeHmedQjilBP84PCaLj2VWUfz1z/bR/06v4R7PbO3BShTpzGSVFBV5KySB3UAS24oQATnGvaa53jRJ0z+VHV+z2yUZzPf3vZ5VYb4DtIjM/5PKH2aUCi7xegknOPwryzxMg65h6/GnP8Ai9sTuHD4uE/bX3+Lmx/8XyX+6gUm+IEnZU+dSo4iTsF+OtNqPZ3ZgQC7rzzgn4pqN32aWZ2U8ntgo18ZbNApucRAnVXdvXxWLyNFCeUnSnT/AGAt4CQ7cAD6rgTPjCBUZ9nVt/XXHmpB/wATZoFu2xMfWFSqx5A3X6GjyfZ1bc3Xz49F9zVSt8AW6dnXh/d/9KgXl4+D9L419GNzz+P76OP+zxhZkvvjSNOij0LNV1ezRnlcP+fR/c2KAWvGuQV461Zt+Io3VoPhX1/2Yz7l4tPi2k/YRQi99ld7r0eIoM/WYI+xxX2VBIvixt/FLZltPWCVyRuZAOvhl+2tIbGlZnwN7KnrG8Tdv3KXCgKhKEnUqSU6knYAnSOytPFBbrq6uqjq6urqDq6urqDq6urqD4a818rqDwo1EqurqCFRqImurqD4k6V9Ua6uoIiaiUa6upohnbw/Cvs11dQcpRqwk11dQTINe7dRga11dQWUGpga6uoJE19rq6g+11dXUHV1dXUHV1dXUEb21Qivld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38151" y="609600"/>
            <a:ext cx="244169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C00000"/>
                </a:solidFill>
                <a:latin typeface="Noto Sans CJK TC Bold" pitchFamily="34" charset="-128"/>
                <a:ea typeface="Noto Sans CJK TC Bold" pitchFamily="34" charset="-128"/>
              </a:rPr>
              <a:t>蘇美文明</a:t>
            </a:r>
            <a:endParaRPr lang="en-US" sz="4400" dirty="0">
              <a:solidFill>
                <a:srgbClr val="C00000"/>
              </a:solidFill>
              <a:latin typeface="Noto Sans CJK TC Bold" pitchFamily="34" charset="-128"/>
              <a:ea typeface="Noto Sans CJK TC Bold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4953000"/>
            <a:ext cx="731520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200" b="1" dirty="0">
                <a:latin typeface="Noto Sans CJK TC Medium" pitchFamily="34" charset="-128"/>
                <a:ea typeface="Noto Sans CJK TC Medium" pitchFamily="34" charset="-128"/>
              </a:rPr>
              <a:t>古時你們的列祖，就是亞伯拉罕和拿鶴的父親他拉，住在大河那邊侍奉別</a:t>
            </a:r>
            <a:r>
              <a:rPr lang="zh-TW" altLang="en-US" sz="3200" b="1" dirty="0" smtClean="0">
                <a:latin typeface="Noto Sans CJK TC Medium" pitchFamily="34" charset="-128"/>
                <a:ea typeface="Noto Sans CJK TC Medium" pitchFamily="34" charset="-128"/>
              </a:rPr>
              <a:t>神。（約書亞</a:t>
            </a:r>
            <a:r>
              <a:rPr lang="en-US" altLang="zh-TW" sz="3200" b="1" dirty="0" smtClean="0">
                <a:latin typeface="Noto Sans CJK TC Medium" pitchFamily="34" charset="-128"/>
                <a:ea typeface="Noto Sans CJK TC Medium" pitchFamily="34" charset="-128"/>
              </a:rPr>
              <a:t>24:2</a:t>
            </a:r>
            <a:r>
              <a:rPr lang="zh-TW" altLang="en-US" sz="3200" b="1" dirty="0" smtClean="0">
                <a:latin typeface="Noto Sans CJK TC Medium" pitchFamily="34" charset="-128"/>
                <a:ea typeface="Noto Sans CJK TC Medium" pitchFamily="34" charset="-128"/>
              </a:rPr>
              <a:t>）</a:t>
            </a:r>
            <a:endParaRPr lang="en-US" sz="32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f.hiphotos.baidu.com/baike/c0%3Dbaike150%2C5%2C5%2C150%2C50/sign=4df28a1ebd315c60579863bdecd8a076/c83d70cf3bc79f3d55d0c23bbba1cd11728b2983.jpg"/>
          <p:cNvPicPr>
            <a:picLocks noChangeAspect="1" noChangeArrowheads="1"/>
          </p:cNvPicPr>
          <p:nvPr/>
        </p:nvPicPr>
        <p:blipFill>
          <a:blip r:embed="rId2" cstate="print"/>
          <a:srcRect l="4444" t="8140" b="11628"/>
          <a:stretch>
            <a:fillRect/>
          </a:stretch>
        </p:blipFill>
        <p:spPr bwMode="auto">
          <a:xfrm>
            <a:off x="0" y="0"/>
            <a:ext cx="9146424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09600" y="304800"/>
            <a:ext cx="8001000" cy="61247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oto Sans CJK TC Light" pitchFamily="34" charset="-128"/>
                <a:ea typeface="Noto Sans CJK TC Light" pitchFamily="34" charset="-128"/>
                <a:cs typeface="MingLiU" pitchFamily="49" charset="-120"/>
              </a:rPr>
              <a:t>亞伯拉罕因著信，蒙召的時候就遵命出去，往將來要得為業的地方去；出去的時候，</a:t>
            </a:r>
            <a:r>
              <a:rPr kumimoji="0" lang="zh-TW" alt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Noto Sans CJK TC Light" pitchFamily="34" charset="-128"/>
                <a:ea typeface="Noto Sans CJK TC Light" pitchFamily="34" charset="-128"/>
                <a:cs typeface="MingLiU" pitchFamily="49" charset="-120"/>
              </a:rPr>
              <a:t>還不知往哪裡去</a:t>
            </a:r>
            <a:r>
              <a: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oto Sans CJK TC Light" pitchFamily="34" charset="-128"/>
                <a:ea typeface="Noto Sans CJK TC Light" pitchFamily="34" charset="-128"/>
                <a:cs typeface="MingLiU" pitchFamily="49" charset="-120"/>
              </a:rPr>
              <a:t>。（希伯來書</a:t>
            </a:r>
            <a:r>
              <a:rPr kumimoji="0" lang="en-US" altLang="zh-TW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oto Sans CJK TC Light" pitchFamily="34" charset="-128"/>
                <a:ea typeface="Noto Sans CJK TC Light" pitchFamily="34" charset="-128"/>
                <a:cs typeface="MingLiU" pitchFamily="49" charset="-120"/>
              </a:rPr>
              <a:t>11:8</a:t>
            </a:r>
            <a:r>
              <a: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oto Sans CJK TC Light" pitchFamily="34" charset="-128"/>
                <a:ea typeface="Noto Sans CJK TC Light" pitchFamily="34" charset="-128"/>
                <a:cs typeface="MingLiU" pitchFamily="49" charset="-120"/>
              </a:rPr>
              <a:t>）</a:t>
            </a:r>
            <a:endParaRPr kumimoji="0" lang="en-US" altLang="zh-TW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Noto Sans CJK TC Light" pitchFamily="34" charset="-128"/>
              <a:ea typeface="Noto Sans CJK TC Light" pitchFamily="34" charset="-128"/>
              <a:cs typeface="MingLiU" pitchFamily="49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zh-TW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oto Sans CJK TC Light" pitchFamily="34" charset="-128"/>
              <a:ea typeface="Noto Sans CJK TC Light" pitchFamily="34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oto Sans CJK TC Light" pitchFamily="34" charset="-128"/>
                <a:ea typeface="Noto Sans CJK TC Light" pitchFamily="34" charset="-128"/>
                <a:cs typeface="Times New Roman" pitchFamily="18" charset="0"/>
              </a:rPr>
              <a:t>當日我們的祖宗亞伯拉罕在米所波大米，還未住哈蘭的時候，榮耀的神向他顯現，對他說，你要離開本地和親族，</a:t>
            </a:r>
            <a:r>
              <a:rPr lang="zh-TW" altLang="en-US" sz="2800" b="1" u="sng" dirty="0">
                <a:solidFill>
                  <a:srgbClr val="C00000"/>
                </a:solidFill>
                <a:latin typeface="Noto Sans CJK TC Light" pitchFamily="34" charset="-128"/>
                <a:ea typeface="Noto Sans CJK TC Light" pitchFamily="34" charset="-128"/>
                <a:cs typeface="MingLiU" pitchFamily="49" charset="-120"/>
              </a:rPr>
              <a:t>往我所要指示你的地方去</a:t>
            </a:r>
            <a:r>
              <a: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oto Sans CJK TC Light" pitchFamily="34" charset="-128"/>
                <a:ea typeface="Noto Sans CJK TC Light" pitchFamily="34" charset="-128"/>
                <a:cs typeface="MingLiU" pitchFamily="49" charset="-120"/>
              </a:rPr>
              <a:t>。</a:t>
            </a:r>
            <a:endParaRPr kumimoji="0" lang="en-US" altLang="zh-TW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Noto Sans CJK TC Light" pitchFamily="34" charset="-128"/>
              <a:ea typeface="Noto Sans CJK TC Light" pitchFamily="34" charset="-128"/>
              <a:cs typeface="MingLiU" pitchFamily="49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TW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oto Sans CJK TC Light" pitchFamily="34" charset="-128"/>
                <a:ea typeface="Noto Sans CJK TC Light" pitchFamily="34" charset="-128"/>
                <a:cs typeface="Times New Roman" pitchFamily="18" charset="0"/>
              </a:rPr>
              <a:t>(</a:t>
            </a:r>
            <a:r>
              <a: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oto Sans CJK TC Light" pitchFamily="34" charset="-128"/>
                <a:ea typeface="Noto Sans CJK TC Light" pitchFamily="34" charset="-128"/>
                <a:cs typeface="Times New Roman" pitchFamily="18" charset="0"/>
              </a:rPr>
              <a:t>使徒行傳</a:t>
            </a:r>
            <a:r>
              <a:rPr kumimoji="0" lang="en-US" altLang="zh-TW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oto Sans CJK TC Light" pitchFamily="34" charset="-128"/>
                <a:ea typeface="Noto Sans CJK TC Light" pitchFamily="34" charset="-128"/>
                <a:cs typeface="Times New Roman" pitchFamily="18" charset="0"/>
              </a:rPr>
              <a:t>7:2)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oto Sans CJK TC Light" pitchFamily="34" charset="-128"/>
              <a:ea typeface="Noto Sans CJK TC Light" pitchFamily="34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oto Sans CJK TC Light" pitchFamily="34" charset="-128"/>
                <a:ea typeface="Noto Sans CJK TC Light" pitchFamily="34" charset="-128"/>
                <a:cs typeface="Times New Roman" pitchFamily="18" charset="0"/>
              </a:rPr>
              <a:t>亞伯蘭就照著耶和華的吩咐去了，羅得也和他同去。亞伯蘭出哈蘭的時候年七十五歲。亞伯蘭將他妻子撒萊和侄兒羅得，連他們在哈蘭所積蓄的財物、所得的人口，</a:t>
            </a:r>
            <a:r>
              <a:rPr lang="zh-TW" altLang="en-US" sz="2800" b="1" u="sng" dirty="0">
                <a:solidFill>
                  <a:srgbClr val="C00000"/>
                </a:solidFill>
                <a:latin typeface="Noto Sans CJK TC Light" pitchFamily="34" charset="-128"/>
                <a:ea typeface="Noto Sans CJK TC Light" pitchFamily="34" charset="-128"/>
                <a:cs typeface="MingLiU" pitchFamily="49" charset="-120"/>
              </a:rPr>
              <a:t>都帶往迦南地去，他們就到了迦南地</a:t>
            </a:r>
            <a:r>
              <a: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oto Sans CJK TC Light" pitchFamily="34" charset="-128"/>
                <a:ea typeface="Noto Sans CJK TC Light" pitchFamily="34" charset="-128"/>
                <a:cs typeface="Times New Roman" pitchFamily="18" charset="0"/>
              </a:rPr>
              <a:t>。（</a:t>
            </a:r>
            <a:r>
              <a: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oto Sans CJK TC Light" pitchFamily="34" charset="-128"/>
                <a:ea typeface="Noto Sans CJK TC Light" pitchFamily="34" charset="-128"/>
                <a:cs typeface="Times New Roman" pitchFamily="18" charset="0"/>
              </a:rPr>
              <a:t>創世記</a:t>
            </a:r>
            <a:r>
              <a:rPr kumimoji="0" lang="en-US" alt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oto Sans CJK TC Light" pitchFamily="34" charset="-128"/>
                <a:ea typeface="Noto Sans CJK TC Light" pitchFamily="34" charset="-128"/>
                <a:cs typeface="Times New Roman" pitchFamily="18" charset="0"/>
              </a:rPr>
              <a:t>12:4-5</a:t>
            </a:r>
            <a:r>
              <a: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oto Sans CJK TC Light" pitchFamily="34" charset="-128"/>
                <a:ea typeface="Noto Sans CJK TC Light" pitchFamily="34" charset="-128"/>
                <a:cs typeface="Times New Roman" pitchFamily="18" charset="0"/>
              </a:rPr>
              <a:t>）</a:t>
            </a:r>
            <a:endParaRPr kumimoji="0" lang="zh-TW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oto Sans CJK TC Light" pitchFamily="34" charset="-128"/>
              <a:ea typeface="Noto Sans CJK TC Light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04800" y="502622"/>
            <a:ext cx="8494633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二、從「破碎世界」遷移到「更美家鄉」</a:t>
            </a:r>
            <a:endParaRPr kumimoji="0" lang="zh-TW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oto Sans CJK TC Medium" pitchFamily="34" charset="-128"/>
              <a:ea typeface="Noto Sans CJK TC Medium" pitchFamily="34" charset="-128"/>
              <a:cs typeface="Arial" pitchFamily="34" charset="0"/>
            </a:endParaRPr>
          </a:p>
        </p:txBody>
      </p:sp>
      <p:pic>
        <p:nvPicPr>
          <p:cNvPr id="5" name="Picture 2" descr="http://f.hiphotos.baidu.com/baike/c0%3Dbaike150%2C5%2C5%2C150%2C50/sign=4df28a1ebd315c60579863bdecd8a076/c83d70cf3bc79f3d55d0c23bbba1cd11728b2983.jpg"/>
          <p:cNvPicPr>
            <a:picLocks noChangeAspect="1" noChangeArrowheads="1"/>
          </p:cNvPicPr>
          <p:nvPr/>
        </p:nvPicPr>
        <p:blipFill>
          <a:blip r:embed="rId2" cstate="print"/>
          <a:srcRect l="4444" t="8140" b="11628"/>
          <a:stretch>
            <a:fillRect/>
          </a:stretch>
        </p:blipFill>
        <p:spPr bwMode="auto">
          <a:xfrm>
            <a:off x="2362200" y="1676400"/>
            <a:ext cx="4191000" cy="314241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6096000"/>
            <a:ext cx="84582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Noto Sans CJK TC Light" pitchFamily="34" charset="-128"/>
                <a:ea typeface="Noto Sans CJK TC Light" pitchFamily="34" charset="-128"/>
              </a:rPr>
              <a:t>我</a:t>
            </a:r>
            <a:r>
              <a:rPr lang="zh-TW" altLang="en-US" sz="3200" b="1" dirty="0">
                <a:latin typeface="Noto Sans CJK TC Light" pitchFamily="34" charset="-128"/>
                <a:ea typeface="Noto Sans CJK TC Light" pitchFamily="34" charset="-128"/>
              </a:rPr>
              <a:t>要把這地賜給你的後裔</a:t>
            </a:r>
            <a:r>
              <a:rPr lang="zh-TW" altLang="en-US" sz="3200" b="1" dirty="0" smtClean="0">
                <a:latin typeface="Noto Sans CJK TC Light" pitchFamily="34" charset="-128"/>
                <a:ea typeface="Noto Sans CJK TC Light" pitchFamily="34" charset="-128"/>
              </a:rPr>
              <a:t>。（創</a:t>
            </a:r>
            <a:r>
              <a:rPr lang="en-US" sz="3200" b="1" dirty="0" smtClean="0">
                <a:latin typeface="Noto Sans CJK TC Light" pitchFamily="34" charset="-128"/>
                <a:ea typeface="Noto Sans CJK TC Light" pitchFamily="34" charset="-128"/>
              </a:rPr>
              <a:t>12:7</a:t>
            </a:r>
            <a:r>
              <a:rPr lang="zh-TW" altLang="en-US" sz="3200" b="1" dirty="0">
                <a:latin typeface="Noto Sans CJK TC Light" pitchFamily="34" charset="-128"/>
                <a:ea typeface="Noto Sans CJK TC Light" pitchFamily="34" charset="-128"/>
              </a:rPr>
              <a:t>）</a:t>
            </a:r>
            <a:endParaRPr lang="en-US" sz="3200" dirty="0">
              <a:latin typeface="Noto Sans CJK TC Light" pitchFamily="34" charset="-128"/>
              <a:ea typeface="Noto Sans CJK TC Light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4953000"/>
            <a:ext cx="84582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zh-TW" altLang="en-US" sz="3200" b="1" dirty="0">
                <a:solidFill>
                  <a:prstClr val="black"/>
                </a:solidFill>
                <a:latin typeface="Noto Sans CJK TC Light" pitchFamily="34" charset="-128"/>
                <a:ea typeface="Noto Sans CJK TC Light" pitchFamily="34" charset="-128"/>
              </a:rPr>
              <a:t>我必叫你成為大國，我必賜福給你，叫你的名為大，你也要叫別人得福。（創</a:t>
            </a:r>
            <a:r>
              <a:rPr lang="en-US" sz="3200" b="1" dirty="0">
                <a:solidFill>
                  <a:prstClr val="black"/>
                </a:solidFill>
                <a:latin typeface="Noto Sans CJK TC Light" pitchFamily="34" charset="-128"/>
                <a:ea typeface="Noto Sans CJK TC Light" pitchFamily="34" charset="-128"/>
              </a:rPr>
              <a:t>12:2</a:t>
            </a:r>
            <a:r>
              <a:rPr lang="zh-TW" altLang="en-US" sz="3200" b="1" dirty="0">
                <a:solidFill>
                  <a:prstClr val="black"/>
                </a:solidFill>
                <a:latin typeface="Noto Sans CJK TC Light" pitchFamily="34" charset="-128"/>
                <a:ea typeface="Noto Sans CJK TC Light" pitchFamily="34" charset="-128"/>
              </a:rPr>
              <a:t>）</a:t>
            </a:r>
            <a:endParaRPr lang="en-US" altLang="zh-TW" sz="3200" b="1" dirty="0">
              <a:solidFill>
                <a:prstClr val="black"/>
              </a:solidFill>
              <a:latin typeface="Noto Sans CJK TC Light" pitchFamily="34" charset="-128"/>
              <a:ea typeface="Noto Sans CJK TC Light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0" y="381000"/>
            <a:ext cx="4038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Light" pitchFamily="34" charset="-128"/>
                <a:ea typeface="Noto Sans CJK TC Light" pitchFamily="34" charset="-128"/>
              </a:rPr>
              <a:t>14</a:t>
            </a:r>
            <a:r>
              <a:rPr lang="en-US" sz="3200" b="1" baseline="30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Light" pitchFamily="34" charset="-128"/>
                <a:ea typeface="Noto Sans CJK TC Light" pitchFamily="34" charset="-128"/>
              </a:rPr>
              <a:t> </a:t>
            </a:r>
            <a:r>
              <a:rPr lang="zh-TW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Light" pitchFamily="34" charset="-128"/>
                <a:ea typeface="Noto Sans CJK TC Light" pitchFamily="34" charset="-128"/>
              </a:rPr>
              <a:t>說這樣話的人，是表明自己要找一個家鄉。</a:t>
            </a:r>
            <a:r>
              <a:rPr lang="en-US" sz="3200" b="1" baseline="30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Light" pitchFamily="34" charset="-128"/>
                <a:ea typeface="Noto Sans CJK TC Light" pitchFamily="34" charset="-128"/>
              </a:rPr>
              <a:t>15 </a:t>
            </a:r>
            <a:r>
              <a:rPr lang="zh-TW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Light" pitchFamily="34" charset="-128"/>
                <a:ea typeface="Noto Sans CJK TC Light" pitchFamily="34" charset="-128"/>
              </a:rPr>
              <a:t>他們若想念所離開的家鄉，還有可以回去的機會。</a:t>
            </a:r>
            <a:r>
              <a:rPr lang="en-US" sz="3200" b="1" baseline="30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Light" pitchFamily="34" charset="-128"/>
                <a:ea typeface="Noto Sans CJK TC Light" pitchFamily="34" charset="-128"/>
              </a:rPr>
              <a:t>16 </a:t>
            </a:r>
            <a:r>
              <a:rPr lang="zh-TW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Light" pitchFamily="34" charset="-128"/>
                <a:ea typeface="Noto Sans CJK TC Light" pitchFamily="34" charset="-128"/>
              </a:rPr>
              <a:t>他們卻羨慕一個更美的家鄉，就是在天上的。所以神被稱為他們的神，並不以為恥，因為他已經給他們預備了一座</a:t>
            </a:r>
            <a:r>
              <a:rPr lang="zh-TW" alt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Light" pitchFamily="34" charset="-128"/>
                <a:ea typeface="Noto Sans CJK TC Light" pitchFamily="34" charset="-128"/>
              </a:rPr>
              <a:t>城。</a:t>
            </a:r>
            <a:endParaRPr lang="en-US" altLang="zh-TW" sz="32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Light" pitchFamily="34" charset="-128"/>
              <a:ea typeface="Noto Sans CJK TC Light" pitchFamily="34" charset="-128"/>
            </a:endParaRPr>
          </a:p>
          <a:p>
            <a:r>
              <a:rPr lang="zh-TW" alt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Light" pitchFamily="34" charset="-128"/>
                <a:ea typeface="Noto Sans CJK TC Light" pitchFamily="34" charset="-128"/>
              </a:rPr>
              <a:t>（希</a:t>
            </a:r>
            <a:r>
              <a:rPr lang="zh-TW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Light" pitchFamily="34" charset="-128"/>
                <a:ea typeface="Noto Sans CJK TC Light" pitchFamily="34" charset="-128"/>
              </a:rPr>
              <a:t>伯來書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Light" pitchFamily="34" charset="-128"/>
                <a:ea typeface="Noto Sans CJK TC Light" pitchFamily="34" charset="-128"/>
              </a:rPr>
              <a:t>11:14-16</a:t>
            </a:r>
            <a:r>
              <a:rPr lang="zh-TW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Light" pitchFamily="34" charset="-128"/>
                <a:ea typeface="Noto Sans CJK TC Light" pitchFamily="34" charset="-128"/>
              </a:rPr>
              <a:t>）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Light" pitchFamily="34" charset="-128"/>
              <a:ea typeface="Noto Sans CJK TC Light" pitchFamily="34" charset="-128"/>
            </a:endParaRPr>
          </a:p>
        </p:txBody>
      </p:sp>
      <p:pic>
        <p:nvPicPr>
          <p:cNvPr id="20484" name="Picture 4" descr="https://s-media-cache-ak0.pinimg.com/564x/32/f5/50/32f55011dc2a3e0ba3331a0706ef79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4429125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://pic.qiantucdn.com/58pic/10/93/59/11G58PICQas.jpg"/>
          <p:cNvPicPr>
            <a:picLocks noChangeAspect="1" noChangeArrowheads="1"/>
          </p:cNvPicPr>
          <p:nvPr/>
        </p:nvPicPr>
        <p:blipFill>
          <a:blip r:embed="rId2" cstate="print"/>
          <a:srcRect t="2174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  <p:pic>
        <p:nvPicPr>
          <p:cNvPr id="21508" name="Picture 4" descr="http://uploadfile.bizhizu.cn/2016/0123/20160123032958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3400" y="5410200"/>
            <a:ext cx="264687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  <a:latin typeface="AR Pop4 Bold Big5" pitchFamily="34" charset="-120"/>
                <a:ea typeface="AR Pop4 Bold Big5" pitchFamily="34" charset="-120"/>
              </a:rPr>
              <a:t>幸福，下一站</a:t>
            </a:r>
            <a:endParaRPr lang="en-US" sz="3200" b="1" dirty="0">
              <a:solidFill>
                <a:srgbClr val="C00000"/>
              </a:solidFill>
              <a:latin typeface="AR Pop4 Bold Big5" pitchFamily="34" charset="-120"/>
              <a:ea typeface="AR Pop4 Bold Big5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360</Words>
  <Application>Microsoft Office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Chou</cp:lastModifiedBy>
  <cp:revision>1</cp:revision>
  <dcterms:created xsi:type="dcterms:W3CDTF">2016-08-13T14:52:51Z</dcterms:created>
  <dcterms:modified xsi:type="dcterms:W3CDTF">2016-08-14T14:49:53Z</dcterms:modified>
</cp:coreProperties>
</file>