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5" r:id="rId3"/>
    <p:sldId id="266" r:id="rId4"/>
    <p:sldId id="259" r:id="rId5"/>
    <p:sldId id="269" r:id="rId6"/>
    <p:sldId id="270" r:id="rId7"/>
    <p:sldId id="268" r:id="rId8"/>
    <p:sldId id="267" r:id="rId9"/>
    <p:sldId id="260" r:id="rId10"/>
    <p:sldId id="258" r:id="rId11"/>
    <p:sldId id="261" r:id="rId12"/>
    <p:sldId id="271" r:id="rId13"/>
    <p:sldId id="257" r:id="rId1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D346A73-0270-4526-A9F7-E042C6497E6B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8784071-40FD-4389-9E43-C0B12BD68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DB3-5F27-4525-B352-9FF5AC1EB81E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B36-A4E9-4420-A70D-252205CC9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DB3-5F27-4525-B352-9FF5AC1EB81E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B36-A4E9-4420-A70D-252205CC9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DB3-5F27-4525-B352-9FF5AC1EB81E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B36-A4E9-4420-A70D-252205CC9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DB3-5F27-4525-B352-9FF5AC1EB81E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B36-A4E9-4420-A70D-252205CC9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DB3-5F27-4525-B352-9FF5AC1EB81E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B36-A4E9-4420-A70D-252205CC9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DB3-5F27-4525-B352-9FF5AC1EB81E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B36-A4E9-4420-A70D-252205CC9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DB3-5F27-4525-B352-9FF5AC1EB81E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B36-A4E9-4420-A70D-252205CC9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DB3-5F27-4525-B352-9FF5AC1EB81E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B36-A4E9-4420-A70D-252205CC9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DB3-5F27-4525-B352-9FF5AC1EB81E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B36-A4E9-4420-A70D-252205CC9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DB3-5F27-4525-B352-9FF5AC1EB81E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B36-A4E9-4420-A70D-252205CC9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DB3-5F27-4525-B352-9FF5AC1EB81E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B36-A4E9-4420-A70D-252205CC9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F3DB3-5F27-4525-B352-9FF5AC1EB81E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2CB36-A4E9-4420-A70D-252205CC9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http://static1.squarespace.com/static/553fb81ce4b0608d846f9615/t/55416711e4b06bf3f62beee7/1430349587132/supporter.jpg?format=1500w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115496" y="1477834"/>
            <a:ext cx="75713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7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lack" pitchFamily="34" charset="-128"/>
                <a:ea typeface="Noto Sans CJK TC Black" pitchFamily="34" charset="-128"/>
                <a:cs typeface="Times New Roman" pitchFamily="18" charset="0"/>
              </a:rPr>
              <a:t>這是什麼世代啊！</a:t>
            </a:r>
            <a:endParaRPr kumimoji="0" lang="zh-TW" altLang="en-US" sz="7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lack" pitchFamily="34" charset="-128"/>
              <a:ea typeface="Noto Sans CJK TC Black" pitchFamily="34" charset="-128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2667000"/>
            <a:ext cx="3627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latin typeface="Noto Sans CJK TC Black" pitchFamily="34" charset="-128"/>
                <a:ea typeface="Noto Sans CJK TC Black" pitchFamily="34" charset="-128"/>
              </a:rPr>
              <a:t>路加福音</a:t>
            </a:r>
            <a:r>
              <a:rPr lang="en-US" sz="3200" b="1" dirty="0" smtClean="0">
                <a:latin typeface="Noto Sans CJK TC Black" pitchFamily="34" charset="-128"/>
                <a:ea typeface="Noto Sans CJK TC Black" pitchFamily="34" charset="-128"/>
              </a:rPr>
              <a:t>12:49-56</a:t>
            </a:r>
            <a:endParaRPr lang="en-US" sz="3200" dirty="0">
              <a:latin typeface="Noto Sans CJK TC Black" pitchFamily="34" charset="-128"/>
              <a:ea typeface="Noto Sans CJK TC Black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762000"/>
            <a:ext cx="8001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solidFill>
                  <a:schemeClr val="bg1"/>
                </a:solidFill>
                <a:latin typeface="Noto Sans CJK TC DemiLight" pitchFamily="34" charset="-128"/>
                <a:ea typeface="Noto Sans CJK TC DemiLight" pitchFamily="34" charset="-128"/>
              </a:rPr>
              <a:t>假冒為善的人哪，你們知道分辨天地的氣</a:t>
            </a:r>
            <a:r>
              <a:rPr lang="zh-TW" altLang="en-US" sz="4400" b="1" dirty="0" smtClean="0">
                <a:solidFill>
                  <a:schemeClr val="bg1"/>
                </a:solidFill>
                <a:latin typeface="Noto Sans CJK TC DemiLight" pitchFamily="34" charset="-128"/>
                <a:ea typeface="Noto Sans CJK TC DemiLight" pitchFamily="34" charset="-128"/>
              </a:rPr>
              <a:t>色</a:t>
            </a:r>
            <a:r>
              <a:rPr lang="zh-TW" altLang="en-US" sz="4400" b="1" dirty="0" smtClean="0">
                <a:solidFill>
                  <a:schemeClr val="bg1"/>
                </a:solidFill>
                <a:latin typeface="Noto Sans CJK TC DemiLight" pitchFamily="34" charset="-128"/>
                <a:ea typeface="Noto Sans CJK TC DemiLight" pitchFamily="34" charset="-128"/>
              </a:rPr>
              <a:t>。</a:t>
            </a:r>
            <a:endParaRPr lang="en-US" altLang="zh-TW" sz="4400" b="1" dirty="0" smtClean="0">
              <a:solidFill>
                <a:schemeClr val="bg1"/>
              </a:solidFill>
              <a:latin typeface="Noto Sans CJK TC DemiLight" pitchFamily="34" charset="-128"/>
              <a:ea typeface="Noto Sans CJK TC DemiLight" pitchFamily="34" charset="-128"/>
            </a:endParaRPr>
          </a:p>
          <a:p>
            <a:endParaRPr lang="en-US" altLang="zh-TW" sz="4400" b="1" dirty="0" smtClean="0">
              <a:solidFill>
                <a:schemeClr val="bg1"/>
              </a:solidFill>
              <a:latin typeface="Noto Sans CJK TC DemiLight" pitchFamily="34" charset="-128"/>
              <a:ea typeface="Noto Sans CJK TC DemiLight" pitchFamily="34" charset="-128"/>
            </a:endParaRPr>
          </a:p>
          <a:p>
            <a:r>
              <a:rPr lang="zh-TW" altLang="en-US" sz="4400" b="1" dirty="0" smtClean="0">
                <a:solidFill>
                  <a:schemeClr val="bg1"/>
                </a:solidFill>
                <a:latin typeface="Noto Sans CJK TC DemiLight" pitchFamily="34" charset="-128"/>
                <a:ea typeface="Noto Sans CJK TC DemiLight" pitchFamily="34" charset="-128"/>
              </a:rPr>
              <a:t>怎</a:t>
            </a:r>
            <a:r>
              <a:rPr lang="zh-TW" altLang="en-US" sz="4400" b="1" dirty="0" smtClean="0">
                <a:solidFill>
                  <a:schemeClr val="bg1"/>
                </a:solidFill>
                <a:latin typeface="Noto Sans CJK TC DemiLight" pitchFamily="34" charset="-128"/>
                <a:ea typeface="Noto Sans CJK TC DemiLight" pitchFamily="34" charset="-128"/>
              </a:rPr>
              <a:t>麼不知道分辨這時候呢</a:t>
            </a:r>
            <a:r>
              <a:rPr lang="zh-TW" altLang="en-US" sz="4400" b="1" dirty="0" smtClean="0">
                <a:solidFill>
                  <a:schemeClr val="bg1"/>
                </a:solidFill>
                <a:latin typeface="Noto Sans CJK TC DemiLight" pitchFamily="34" charset="-128"/>
                <a:ea typeface="Noto Sans CJK TC DemiLight" pitchFamily="34" charset="-128"/>
              </a:rPr>
              <a:t>？</a:t>
            </a:r>
            <a:endParaRPr lang="en-US" altLang="zh-TW" sz="4400" b="1" dirty="0" smtClean="0">
              <a:solidFill>
                <a:schemeClr val="bg1"/>
              </a:solidFill>
              <a:latin typeface="Noto Sans CJK TC DemiLight" pitchFamily="34" charset="-128"/>
              <a:ea typeface="Noto Sans CJK TC DemiLight" pitchFamily="34" charset="-128"/>
            </a:endParaRPr>
          </a:p>
          <a:p>
            <a:endParaRPr lang="en-US" altLang="zh-TW" sz="4400" b="1" dirty="0" smtClean="0">
              <a:solidFill>
                <a:schemeClr val="bg1"/>
              </a:solidFill>
              <a:latin typeface="Noto Sans CJK TC DemiLight" pitchFamily="34" charset="-128"/>
              <a:ea typeface="Noto Sans CJK TC DemiLight" pitchFamily="34" charset="-128"/>
            </a:endParaRPr>
          </a:p>
          <a:p>
            <a:r>
              <a:rPr lang="zh-TW" altLang="en-US" sz="4400" b="1" dirty="0" smtClean="0">
                <a:solidFill>
                  <a:schemeClr val="bg1"/>
                </a:solidFill>
                <a:latin typeface="Noto Sans CJK TC DemiLight" pitchFamily="34" charset="-128"/>
                <a:ea typeface="Noto Sans CJK TC DemiLight" pitchFamily="34" charset="-128"/>
              </a:rPr>
              <a:t>你</a:t>
            </a:r>
            <a:r>
              <a:rPr lang="zh-TW" altLang="en-US" sz="4400" b="1" dirty="0" smtClean="0">
                <a:solidFill>
                  <a:schemeClr val="bg1"/>
                </a:solidFill>
                <a:latin typeface="Noto Sans CJK TC DemiLight" pitchFamily="34" charset="-128"/>
                <a:ea typeface="Noto Sans CJK TC DemiLight" pitchFamily="34" charset="-128"/>
              </a:rPr>
              <a:t>們又為何不自己審量甚麼是合理的呢？</a:t>
            </a:r>
            <a:endParaRPr lang="en-US" sz="4400" dirty="0">
              <a:solidFill>
                <a:schemeClr val="bg1"/>
              </a:solidFill>
              <a:latin typeface="Noto Sans CJK TC DemiLight" pitchFamily="34" charset="-128"/>
              <a:ea typeface="Noto Sans CJK TC DemiLight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2/2c/United_States_Navy_SEALs_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5715000" cy="3810000"/>
          </a:xfrm>
          <a:prstGeom prst="rect">
            <a:avLst/>
          </a:prstGeom>
          <a:noFill/>
        </p:spPr>
      </p:pic>
      <p:pic>
        <p:nvPicPr>
          <p:cNvPr id="6148" name="Picture 4" descr="http://img.ltn.com.tw/2015/new/jun/26/images/bigPic/400_400/phpTDyhJz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743200"/>
            <a:ext cx="2705100" cy="3810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28600" y="381000"/>
            <a:ext cx="8534400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baseline="30000" dirty="0" smtClean="0">
                <a:latin typeface="Noto Sans CJK TC DemiLight" pitchFamily="34" charset="-128"/>
                <a:ea typeface="Noto Sans CJK TC DemiLight" pitchFamily="34" charset="-128"/>
              </a:rPr>
              <a:t>58</a:t>
            </a:r>
            <a:r>
              <a:rPr lang="en-US" sz="3200" b="1" baseline="30000" dirty="0" smtClean="0">
                <a:latin typeface="Noto Sans CJK TC DemiLight" pitchFamily="34" charset="-128"/>
                <a:ea typeface="Noto Sans CJK TC DemiLight" pitchFamily="34" charset="-128"/>
              </a:rPr>
              <a:t> </a:t>
            </a:r>
            <a:r>
              <a:rPr lang="zh-TW" altLang="en-US" sz="3200" b="1" dirty="0" smtClean="0">
                <a:latin typeface="Noto Sans CJK TC DemiLight" pitchFamily="34" charset="-128"/>
                <a:ea typeface="Noto Sans CJK TC DemiLight" pitchFamily="34" charset="-128"/>
              </a:rPr>
              <a:t>你同告你的對頭去見官，還在路上，務要盡力地和他了結，恐怕他拉你到官面前，官交付差役，差役把你下在監裡。</a:t>
            </a:r>
            <a:r>
              <a:rPr lang="en-US" sz="3200" b="1" dirty="0" smtClean="0">
                <a:latin typeface="Noto Sans CJK TC DemiLight" pitchFamily="34" charset="-128"/>
                <a:ea typeface="Noto Sans CJK TC DemiLight" pitchFamily="34" charset="-128"/>
              </a:rPr>
              <a:t> </a:t>
            </a:r>
            <a:r>
              <a:rPr lang="en-US" sz="3200" b="1" baseline="30000" dirty="0" smtClean="0">
                <a:latin typeface="Noto Sans CJK TC DemiLight" pitchFamily="34" charset="-128"/>
                <a:ea typeface="Noto Sans CJK TC DemiLight" pitchFamily="34" charset="-128"/>
              </a:rPr>
              <a:t>59 </a:t>
            </a:r>
            <a:r>
              <a:rPr lang="zh-TW" altLang="en-US" sz="3200" b="1" dirty="0" smtClean="0">
                <a:latin typeface="Noto Sans CJK TC DemiLight" pitchFamily="34" charset="-128"/>
                <a:ea typeface="Noto Sans CJK TC DemiLight" pitchFamily="34" charset="-128"/>
              </a:rPr>
              <a:t>我告訴你：若有半文錢沒有還清，你斷不能從那裡出來</a:t>
            </a:r>
            <a:r>
              <a:rPr lang="zh-TW" altLang="en-US" sz="3200" b="1" dirty="0" smtClean="0">
                <a:latin typeface="Noto Sans CJK TC DemiLight" pitchFamily="34" charset="-128"/>
                <a:ea typeface="Noto Sans CJK TC DemiLight" pitchFamily="34" charset="-128"/>
              </a:rPr>
              <a:t>。</a:t>
            </a:r>
            <a:endParaRPr lang="en-US" sz="3200" dirty="0">
              <a:latin typeface="Noto Sans CJK TC DemiLight" pitchFamily="34" charset="-128"/>
              <a:ea typeface="Noto Sans CJK TC DemiLight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i.dailymail.co.uk/i/pix/2016/08/18/13/375D003A00000578-3746374-image-m-105_14715248256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04800"/>
            <a:ext cx="4139369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895600" y="6096000"/>
            <a:ext cx="3520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err="1" smtClean="0"/>
              <a:t>Omran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Daqneesh</a:t>
            </a:r>
            <a:endParaRPr lang="en-US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3048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 smtClean="0">
                <a:latin typeface="Noto Sans CJK TC Black" pitchFamily="34" charset="-128"/>
                <a:ea typeface="Noto Sans CJK TC Black" pitchFamily="34" charset="-128"/>
              </a:rPr>
              <a:t>你們怎麼不知道分辨這時候呢？</a:t>
            </a:r>
            <a:endParaRPr lang="en-US" sz="4800" dirty="0">
              <a:latin typeface="Noto Sans CJK TC Black" pitchFamily="34" charset="-128"/>
              <a:ea typeface="Noto Sans CJK TC Black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657600"/>
            <a:ext cx="861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solidFill>
                  <a:schemeClr val="bg1"/>
                </a:solidFill>
                <a:latin typeface="Noto Sans CJK TC Black" pitchFamily="34" charset="-128"/>
                <a:ea typeface="Noto Sans CJK TC Black" pitchFamily="34" charset="-128"/>
              </a:rPr>
              <a:t>你</a:t>
            </a:r>
            <a:r>
              <a:rPr lang="zh-TW" altLang="en-US" sz="4400" dirty="0" smtClean="0">
                <a:solidFill>
                  <a:schemeClr val="bg1"/>
                </a:solidFill>
                <a:latin typeface="Noto Sans CJK TC Black" pitchFamily="34" charset="-128"/>
                <a:ea typeface="Noto Sans CJK TC Black" pitchFamily="34" charset="-128"/>
              </a:rPr>
              <a:t>們又為何不自己</a:t>
            </a:r>
            <a:r>
              <a:rPr lang="zh-TW" altLang="en-US" sz="4400" dirty="0" smtClean="0">
                <a:solidFill>
                  <a:schemeClr val="bg1"/>
                </a:solidFill>
                <a:latin typeface="Noto Sans CJK TC Black" pitchFamily="34" charset="-128"/>
                <a:ea typeface="Noto Sans CJK TC Black" pitchFamily="34" charset="-128"/>
              </a:rPr>
              <a:t>審量</a:t>
            </a:r>
            <a:r>
              <a:rPr lang="zh-TW" altLang="en-US" sz="4400" dirty="0" smtClean="0">
                <a:solidFill>
                  <a:schemeClr val="bg1"/>
                </a:solidFill>
                <a:latin typeface="Noto Sans CJK TC Black" pitchFamily="34" charset="-128"/>
                <a:ea typeface="Noto Sans CJK TC Black" pitchFamily="34" charset="-128"/>
              </a:rPr>
              <a:t>甚麼是合理的呢？</a:t>
            </a:r>
            <a:endParaRPr lang="en-US" sz="4400" dirty="0">
              <a:solidFill>
                <a:schemeClr val="bg1"/>
              </a:solidFill>
              <a:latin typeface="Noto Sans CJK TC Black" pitchFamily="34" charset="-128"/>
              <a:ea typeface="Noto Sans CJK TC Black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5334000"/>
            <a:ext cx="8534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 smtClean="0">
                <a:solidFill>
                  <a:srgbClr val="FFFF00"/>
                </a:solidFill>
                <a:latin typeface="Noto Sans CJK TC DemiLight" pitchFamily="34" charset="-128"/>
                <a:ea typeface="Noto Sans CJK TC DemiLight" pitchFamily="34" charset="-128"/>
              </a:rPr>
              <a:t>To</a:t>
            </a:r>
            <a:r>
              <a:rPr lang="zh-TW" altLang="en-US" sz="3200" dirty="0" smtClean="0">
                <a:solidFill>
                  <a:srgbClr val="FFFF00"/>
                </a:solidFill>
                <a:latin typeface="Noto Sans CJK TC DemiLight" pitchFamily="34" charset="-128"/>
                <a:ea typeface="Noto Sans CJK TC DemiLight" pitchFamily="34" charset="-128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Noto Sans CJK TC DemiLight" pitchFamily="34" charset="-128"/>
                <a:ea typeface="Noto Sans CJK TC DemiLight" pitchFamily="34" charset="-128"/>
              </a:rPr>
              <a:t>love one another is to see the face of </a:t>
            </a:r>
            <a:r>
              <a:rPr lang="en-US" sz="3200" dirty="0" smtClean="0">
                <a:solidFill>
                  <a:srgbClr val="FFFF00"/>
                </a:solidFill>
                <a:latin typeface="Noto Sans CJK TC DemiLight" pitchFamily="34" charset="-128"/>
                <a:ea typeface="Noto Sans CJK TC DemiLight" pitchFamily="34" charset="-128"/>
              </a:rPr>
              <a:t>God</a:t>
            </a:r>
          </a:p>
          <a:p>
            <a:pPr algn="ctr"/>
            <a:r>
              <a:rPr lang="zh-TW" altLang="en-US" sz="3600" dirty="0" smtClean="0">
                <a:solidFill>
                  <a:srgbClr val="FFFF00"/>
                </a:solidFill>
                <a:latin typeface="Noto Sans CJK TC DemiLight" pitchFamily="34" charset="-128"/>
                <a:ea typeface="Noto Sans CJK TC DemiLight" pitchFamily="34" charset="-128"/>
              </a:rPr>
              <a:t>彼</a:t>
            </a:r>
            <a:r>
              <a:rPr lang="zh-TW" altLang="en-US" sz="3600" dirty="0" smtClean="0">
                <a:solidFill>
                  <a:srgbClr val="FFFF00"/>
                </a:solidFill>
                <a:latin typeface="Noto Sans CJK TC DemiLight" pitchFamily="34" charset="-128"/>
                <a:ea typeface="Noto Sans CJK TC DemiLight" pitchFamily="34" charset="-128"/>
              </a:rPr>
              <a:t>此相愛就讓人得見上帝的面容</a:t>
            </a:r>
            <a:endParaRPr lang="en-US" sz="3600" dirty="0">
              <a:solidFill>
                <a:srgbClr val="FFFF00"/>
              </a:solidFill>
              <a:latin typeface="Noto Sans CJK TC DemiLight" pitchFamily="34" charset="-128"/>
              <a:ea typeface="Noto Sans CJK TC DemiLight" pitchFamily="34" charset="-128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09600" y="1219200"/>
            <a:ext cx="7772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Noto Sans CJK TC DemiLight" pitchFamily="34" charset="-128"/>
                <a:ea typeface="Noto Sans CJK TC DemiLight" pitchFamily="34" charset="-128"/>
                <a:cs typeface="Times New Roman" pitchFamily="18" charset="0"/>
              </a:rPr>
              <a:t>「</a:t>
            </a:r>
            <a:r>
              <a:rPr kumimoji="0" lang="en-US" altLang="zh-TW" sz="32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Noto Sans CJK TC DemiLight" pitchFamily="34" charset="-128"/>
                <a:ea typeface="Noto Sans CJK TC DemiLight" pitchFamily="34" charset="-128"/>
                <a:cs typeface="Arial" pitchFamily="34" charset="0"/>
              </a:rPr>
              <a:t>28 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Noto Sans CJK TC DemiLight" pitchFamily="34" charset="-128"/>
                <a:ea typeface="Noto Sans CJK TC DemiLight" pitchFamily="34" charset="-128"/>
                <a:cs typeface="Times New Roman" pitchFamily="18" charset="0"/>
              </a:rPr>
              <a:t>我們傳揚他，是用諸般的智慧勸誡各人，教導各人，要把各人在基督裡完完全全地引到神面前。</a:t>
            </a:r>
            <a:r>
              <a:rPr kumimoji="0" lang="en-US" altLang="zh-TW" sz="32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Noto Sans CJK TC DemiLight" pitchFamily="34" charset="-128"/>
                <a:ea typeface="Noto Sans CJK TC DemiLight" pitchFamily="34" charset="-128"/>
                <a:cs typeface="Arial" pitchFamily="34" charset="0"/>
              </a:rPr>
              <a:t>29 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Noto Sans CJK TC DemiLight" pitchFamily="34" charset="-128"/>
                <a:ea typeface="Noto Sans CJK TC DemiLight" pitchFamily="34" charset="-128"/>
                <a:cs typeface="Times New Roman" pitchFamily="18" charset="0"/>
              </a:rPr>
              <a:t>我也為此勞苦，照著他在我裡面運用的大能盡心竭力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Noto Sans CJK TC DemiLight" pitchFamily="34" charset="-128"/>
                <a:ea typeface="Noto Sans CJK TC DemiLight" pitchFamily="34" charset="-128"/>
                <a:cs typeface="MingLiU" pitchFamily="49" charset="-120"/>
              </a:rPr>
              <a:t>。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Noto Sans CJK TC DemiLight" pitchFamily="34" charset="-128"/>
                <a:ea typeface="Noto Sans CJK TC DemiLight" pitchFamily="34" charset="-128"/>
                <a:cs typeface="Times New Roman" pitchFamily="18" charset="0"/>
              </a:rPr>
              <a:t>」</a:t>
            </a:r>
            <a:endParaRPr kumimoji="0" lang="zh-TW" altLang="en-US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Noto Sans CJK TC DemiLight" pitchFamily="34" charset="-128"/>
              <a:ea typeface="Noto Sans CJK TC DemiLight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51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www.todayifoundout.com/wp-content/uploads/2014/11/crowd.jpg"/>
          <p:cNvPicPr>
            <a:picLocks noChangeAspect="1" noChangeArrowheads="1"/>
          </p:cNvPicPr>
          <p:nvPr/>
        </p:nvPicPr>
        <p:blipFill>
          <a:blip r:embed="rId2" cstate="print"/>
          <a:srcRect l="583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71600" y="1066800"/>
            <a:ext cx="6248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Noto Sans CJK TC Black" pitchFamily="34" charset="-128"/>
                <a:ea typeface="Noto Sans CJK TC Black" pitchFamily="34" charset="-128"/>
              </a:rPr>
              <a:t>全世界有七</a:t>
            </a:r>
            <a:r>
              <a:rPr lang="zh-TW" altLang="en-US" sz="3600" dirty="0" smtClean="0">
                <a:latin typeface="Noto Sans CJK TC Black" pitchFamily="34" charset="-128"/>
                <a:ea typeface="Noto Sans CJK TC Black" pitchFamily="34" charset="-128"/>
              </a:rPr>
              <a:t>十億人口</a:t>
            </a:r>
            <a:endParaRPr lang="en-US" sz="3600" dirty="0">
              <a:latin typeface="Noto Sans CJK TC Black" pitchFamily="34" charset="-128"/>
              <a:ea typeface="Noto Sans CJK TC Black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905000"/>
            <a:ext cx="6248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Noto Sans CJK TC Black" pitchFamily="34" charset="-128"/>
                <a:ea typeface="Noto Sans CJK TC Black" pitchFamily="34" charset="-128"/>
              </a:rPr>
              <a:t>百分之五十是三十歲以下</a:t>
            </a:r>
            <a:endParaRPr lang="en-US" sz="3600" dirty="0">
              <a:latin typeface="Noto Sans CJK TC Black" pitchFamily="34" charset="-128"/>
              <a:ea typeface="Noto Sans CJK TC Black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2895600"/>
            <a:ext cx="62484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Noto Sans CJK TC Black" pitchFamily="34" charset="-128"/>
                <a:ea typeface="Noto Sans CJK TC Black" pitchFamily="34" charset="-128"/>
              </a:rPr>
              <a:t>六十</a:t>
            </a:r>
            <a:r>
              <a:rPr lang="zh-TW" altLang="en-US" sz="3600" dirty="0" smtClean="0">
                <a:latin typeface="Noto Sans CJK TC Black" pitchFamily="34" charset="-128"/>
                <a:ea typeface="Noto Sans CJK TC Black" pitchFamily="34" charset="-128"/>
              </a:rPr>
              <a:t>億手</a:t>
            </a:r>
            <a:r>
              <a:rPr lang="zh-TW" altLang="en-US" sz="3600" dirty="0" smtClean="0">
                <a:latin typeface="Noto Sans CJK TC Black" pitchFamily="34" charset="-128"/>
                <a:ea typeface="Noto Sans CJK TC Black" pitchFamily="34" charset="-128"/>
              </a:rPr>
              <a:t>機，十</a:t>
            </a:r>
            <a:r>
              <a:rPr lang="zh-TW" altLang="en-US" sz="3600" dirty="0" smtClean="0">
                <a:latin typeface="Noto Sans CJK TC Black" pitchFamily="34" charset="-128"/>
                <a:ea typeface="Noto Sans CJK TC Black" pitchFamily="34" charset="-128"/>
              </a:rPr>
              <a:t>億支智</a:t>
            </a:r>
            <a:r>
              <a:rPr lang="zh-TW" altLang="en-US" sz="3600" dirty="0" smtClean="0">
                <a:latin typeface="Noto Sans CJK TC Black" pitchFamily="34" charset="-128"/>
                <a:ea typeface="Noto Sans CJK TC Black" pitchFamily="34" charset="-128"/>
              </a:rPr>
              <a:t>慧型手</a:t>
            </a:r>
            <a:r>
              <a:rPr lang="zh-TW" altLang="en-US" sz="3600" dirty="0" smtClean="0">
                <a:latin typeface="Noto Sans CJK TC Black" pitchFamily="34" charset="-128"/>
                <a:ea typeface="Noto Sans CJK TC Black" pitchFamily="34" charset="-128"/>
              </a:rPr>
              <a:t>機（</a:t>
            </a:r>
            <a:r>
              <a:rPr lang="en-US" sz="3600" dirty="0" smtClean="0">
                <a:latin typeface="Noto Sans CJK TC Black" pitchFamily="34" charset="-128"/>
                <a:ea typeface="Noto Sans CJK TC Black" pitchFamily="34" charset="-128"/>
              </a:rPr>
              <a:t>Smartphone</a:t>
            </a:r>
            <a:r>
              <a:rPr lang="zh-TW" altLang="en-US" sz="3600" dirty="0" smtClean="0">
                <a:latin typeface="Noto Sans CJK TC Black" pitchFamily="34" charset="-128"/>
                <a:ea typeface="Noto Sans CJK TC Black" pitchFamily="34" charset="-128"/>
              </a:rPr>
              <a:t>）</a:t>
            </a:r>
            <a:endParaRPr lang="en-US" sz="3600" dirty="0">
              <a:latin typeface="Noto Sans CJK TC Black" pitchFamily="34" charset="-128"/>
              <a:ea typeface="Noto Sans CJK TC Black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4343400"/>
            <a:ext cx="62484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Noto Sans CJK TC Black" pitchFamily="34" charset="-128"/>
                <a:ea typeface="Noto Sans CJK TC Black" pitchFamily="34" charset="-128"/>
              </a:rPr>
              <a:t>同時</a:t>
            </a:r>
            <a:r>
              <a:rPr lang="zh-TW" altLang="en-US" sz="3600" dirty="0" smtClean="0">
                <a:latin typeface="Noto Sans CJK TC Black" pitchFamily="34" charset="-128"/>
                <a:ea typeface="Noto Sans CJK TC Black" pitchFamily="34" charset="-128"/>
              </a:rPr>
              <a:t>間有</a:t>
            </a:r>
            <a:r>
              <a:rPr lang="en-US" sz="3600" dirty="0" smtClean="0">
                <a:latin typeface="Noto Sans CJK TC Black" pitchFamily="34" charset="-128"/>
                <a:ea typeface="Noto Sans CJK TC Black" pitchFamily="34" charset="-128"/>
              </a:rPr>
              <a:t>20</a:t>
            </a:r>
            <a:r>
              <a:rPr lang="zh-TW" altLang="en-US" sz="3600" dirty="0" smtClean="0">
                <a:latin typeface="Noto Sans CJK TC Black" pitchFamily="34" charset="-128"/>
                <a:ea typeface="Noto Sans CJK TC Black" pitchFamily="34" charset="-128"/>
              </a:rPr>
              <a:t>億的人上網</a:t>
            </a:r>
            <a:endParaRPr lang="en-US" sz="3600" dirty="0">
              <a:latin typeface="Noto Sans CJK TC Black" pitchFamily="34" charset="-128"/>
              <a:ea typeface="Noto Sans CJK TC Black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5257800"/>
            <a:ext cx="6248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Noto Sans CJK TC Black" pitchFamily="34" charset="-128"/>
                <a:ea typeface="Noto Sans CJK TC Black" pitchFamily="34" charset="-128"/>
              </a:rPr>
              <a:t>70%</a:t>
            </a:r>
            <a:r>
              <a:rPr lang="zh-TW" altLang="en-US" sz="3600" dirty="0" smtClean="0">
                <a:latin typeface="Noto Sans CJK TC Black" pitchFamily="34" charset="-128"/>
                <a:ea typeface="Noto Sans CJK TC Black" pitchFamily="34" charset="-128"/>
              </a:rPr>
              <a:t>的</a:t>
            </a:r>
            <a:r>
              <a:rPr lang="zh-TW" altLang="en-US" sz="3600" dirty="0" smtClean="0">
                <a:latin typeface="Noto Sans CJK TC Black" pitchFamily="34" charset="-128"/>
                <a:ea typeface="Noto Sans CJK TC Black" pitchFamily="34" charset="-128"/>
              </a:rPr>
              <a:t>人用</a:t>
            </a:r>
            <a:r>
              <a:rPr lang="en-US" sz="3600" dirty="0" err="1" smtClean="0">
                <a:latin typeface="Noto Sans CJK TC Black" pitchFamily="34" charset="-128"/>
                <a:ea typeface="Noto Sans CJK TC Black" pitchFamily="34" charset="-128"/>
              </a:rPr>
              <a:t>google</a:t>
            </a:r>
            <a:r>
              <a:rPr lang="zh-TW" altLang="en-US" sz="3600" dirty="0" smtClean="0">
                <a:latin typeface="Noto Sans CJK TC Black" pitchFamily="34" charset="-128"/>
                <a:ea typeface="Noto Sans CJK TC Black" pitchFamily="34" charset="-128"/>
              </a:rPr>
              <a:t>找資料</a:t>
            </a:r>
            <a:endParaRPr lang="en-US" sz="3600" dirty="0">
              <a:latin typeface="Noto Sans CJK TC Black" pitchFamily="34" charset="-128"/>
              <a:ea typeface="Noto Sans CJK TC Black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81000"/>
            <a:ext cx="3657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 smtClean="0"/>
              <a:t>Lamar Odom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solidFill>
                  <a:srgbClr val="C00000"/>
                </a:solidFill>
              </a:rPr>
              <a:t>Jurassic World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/>
              <a:t>American Sniper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solidFill>
                  <a:srgbClr val="C00000"/>
                </a:solidFill>
              </a:rPr>
              <a:t>Caitlyn Jenner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/>
              <a:t>Ronda </a:t>
            </a:r>
            <a:r>
              <a:rPr lang="en-US" sz="3600" dirty="0" err="1" smtClean="0"/>
              <a:t>Rousey</a:t>
            </a:r>
            <a:endParaRPr lang="en-US" sz="3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solidFill>
                  <a:srgbClr val="C00000"/>
                </a:solidFill>
              </a:rPr>
              <a:t>Paris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 smtClean="0"/>
              <a:t>Agario</a:t>
            </a:r>
            <a:endParaRPr lang="en-US" sz="3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solidFill>
                  <a:srgbClr val="C00000"/>
                </a:solidFill>
              </a:rPr>
              <a:t>Chris Kyle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/>
              <a:t>Fallout 4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solidFill>
                  <a:srgbClr val="C00000"/>
                </a:solidFill>
              </a:rPr>
              <a:t>Straight </a:t>
            </a:r>
            <a:r>
              <a:rPr lang="en-US" sz="3600" dirty="0" err="1" smtClean="0">
                <a:solidFill>
                  <a:srgbClr val="C00000"/>
                </a:solidFill>
              </a:rPr>
              <a:t>Outta</a:t>
            </a:r>
            <a:r>
              <a:rPr lang="en-US" sz="3600" dirty="0" smtClean="0">
                <a:solidFill>
                  <a:srgbClr val="C00000"/>
                </a:solidFill>
              </a:rPr>
              <a:t> Compton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24580" name="Picture 4" descr="http://www.thewrap.com/wp-content/uploads/2015/04/BRUCE-CAITLYN-JENNER-SPLIT-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429000"/>
            <a:ext cx="4591050" cy="3060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6" name="Picture 10" descr="http://gazettereview.com/wp-content/uploads/2016/02/lamar-od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81000"/>
            <a:ext cx="4572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7200" y="471845"/>
            <a:ext cx="8349530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 Heiti Bold Big5" pitchFamily="49" charset="-120"/>
                <a:cs typeface="Times New Roman" pitchFamily="18" charset="0"/>
              </a:rPr>
              <a:t>一</a:t>
            </a:r>
            <a:r>
              <a:rPr kumimoji="0" lang="zh-TW" altLang="en-US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 Heiti Bold Big5" pitchFamily="49" charset="-120"/>
                <a:cs typeface="Times New Roman" pitchFamily="18" charset="0"/>
              </a:rPr>
              <a:t>、</a:t>
            </a:r>
            <a:r>
              <a:rPr lang="zh-TW" altLang="en-US" sz="4800" dirty="0" smtClean="0">
                <a:solidFill>
                  <a:schemeClr val="bg1"/>
                </a:solidFill>
                <a:latin typeface="Calibri" pitchFamily="34" charset="0"/>
                <a:ea typeface="AR Heiti Bold Big5" pitchFamily="49" charset="-120"/>
                <a:cs typeface="Times New Roman" pitchFamily="18" charset="0"/>
              </a:rPr>
              <a:t>世</a:t>
            </a:r>
            <a:r>
              <a:rPr lang="zh-TW" altLang="en-US" sz="4800" dirty="0" smtClean="0">
                <a:solidFill>
                  <a:schemeClr val="bg1"/>
                </a:solidFill>
                <a:latin typeface="Calibri" pitchFamily="34" charset="0"/>
                <a:ea typeface="AR Heiti Bold Big5" pitchFamily="49" charset="-120"/>
                <a:cs typeface="Times New Roman" pitchFamily="18" charset="0"/>
              </a:rPr>
              <a:t>界的紛爭</a:t>
            </a:r>
            <a:r>
              <a:rPr lang="en-US" altLang="en-US" sz="4800" dirty="0" err="1" smtClean="0">
                <a:solidFill>
                  <a:schemeClr val="bg1"/>
                </a:solidFill>
                <a:latin typeface="Calibri" pitchFamily="34" charset="0"/>
                <a:ea typeface="AR Heiti Bold Big5" pitchFamily="49" charset="-120"/>
                <a:cs typeface="Times New Roman" pitchFamily="18" charset="0"/>
              </a:rPr>
              <a:t>v.s</a:t>
            </a:r>
            <a:r>
              <a:rPr lang="en-US" altLang="en-US" sz="4800" dirty="0" smtClean="0">
                <a:solidFill>
                  <a:schemeClr val="bg1"/>
                </a:solidFill>
                <a:latin typeface="Calibri" pitchFamily="34" charset="0"/>
                <a:ea typeface="AR Heiti Bold Big5" pitchFamily="49" charset="-120"/>
                <a:cs typeface="Times New Roman" pitchFamily="18" charset="0"/>
              </a:rPr>
              <a:t>.</a:t>
            </a:r>
            <a:r>
              <a:rPr lang="zh-TW" altLang="en-US" sz="4800" dirty="0" smtClean="0">
                <a:solidFill>
                  <a:schemeClr val="bg1"/>
                </a:solidFill>
                <a:latin typeface="Calibri" pitchFamily="34" charset="0"/>
                <a:ea typeface="AR Heiti Bold Big5" pitchFamily="49" charset="-120"/>
                <a:cs typeface="Times New Roman" pitchFamily="18" charset="0"/>
              </a:rPr>
              <a:t>屬靈的紛</a:t>
            </a:r>
            <a:r>
              <a:rPr lang="zh-TW" altLang="en-US" sz="4800" dirty="0" smtClean="0">
                <a:solidFill>
                  <a:schemeClr val="bg1"/>
                </a:solidFill>
                <a:latin typeface="Calibri" pitchFamily="34" charset="0"/>
                <a:ea typeface="AR Heiti Bold Big5" pitchFamily="49" charset="-120"/>
                <a:cs typeface="Times New Roman" pitchFamily="18" charset="0"/>
              </a:rPr>
              <a:t>爭</a:t>
            </a:r>
            <a:endParaRPr kumimoji="0" lang="zh-TW" altLang="en-US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981200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Noto Sans CJK TC DemiLight" pitchFamily="34" charset="-128"/>
                <a:ea typeface="Noto Sans CJK TC DemiLight" pitchFamily="34" charset="-128"/>
              </a:rPr>
              <a:t>我</a:t>
            </a:r>
            <a:r>
              <a:rPr lang="zh-TW" altLang="en-US" sz="3600" b="1" dirty="0" smtClean="0">
                <a:latin typeface="Noto Sans CJK TC DemiLight" pitchFamily="34" charset="-128"/>
                <a:ea typeface="Noto Sans CJK TC DemiLight" pitchFamily="34" charset="-128"/>
              </a:rPr>
              <a:t>來要把火丟在地上，倘若已經著起來，不也是我所願意的嗎？我有當受的洗還沒有成就，我是何等的迫切呢！你們以為我來，是叫地上太平嗎？我告訴你們：不是，乃是叫人紛爭</a:t>
            </a:r>
            <a:r>
              <a:rPr lang="zh-TW" altLang="en-US" sz="3600" b="1" dirty="0" smtClean="0">
                <a:latin typeface="Noto Sans CJK TC DemiLight" pitchFamily="34" charset="-128"/>
                <a:ea typeface="Noto Sans CJK TC DemiLight" pitchFamily="34" charset="-128"/>
              </a:rPr>
              <a:t>。</a:t>
            </a:r>
            <a:endParaRPr lang="en-US" altLang="zh-TW" sz="3600" b="1" dirty="0" smtClean="0">
              <a:latin typeface="Noto Sans CJK TC DemiLight" pitchFamily="34" charset="-128"/>
              <a:ea typeface="Noto Sans CJK TC DemiLight" pitchFamily="34" charset="-128"/>
            </a:endParaRPr>
          </a:p>
          <a:p>
            <a:r>
              <a:rPr lang="zh-TW" altLang="en-US" sz="3600" b="1" dirty="0" smtClean="0">
                <a:latin typeface="Noto Sans CJK TC DemiLight" pitchFamily="34" charset="-128"/>
                <a:ea typeface="Noto Sans CJK TC DemiLight" pitchFamily="34" charset="-128"/>
              </a:rPr>
              <a:t> </a:t>
            </a:r>
            <a:r>
              <a:rPr lang="zh-TW" altLang="en-US" sz="3600" b="1" dirty="0" smtClean="0">
                <a:latin typeface="Noto Sans CJK TC DemiLight" pitchFamily="34" charset="-128"/>
                <a:ea typeface="Noto Sans CJK TC DemiLight" pitchFamily="34" charset="-128"/>
              </a:rPr>
              <a:t>                         （</a:t>
            </a:r>
            <a:r>
              <a:rPr lang="zh-TW" altLang="en-US" sz="3600" b="1" dirty="0" smtClean="0">
                <a:latin typeface="Noto Sans CJK TC DemiLight" pitchFamily="34" charset="-128"/>
                <a:ea typeface="Noto Sans CJK TC DemiLight" pitchFamily="34" charset="-128"/>
              </a:rPr>
              <a:t>路加福音</a:t>
            </a:r>
            <a:r>
              <a:rPr lang="en-US" sz="3600" b="1" dirty="0" smtClean="0">
                <a:latin typeface="Noto Sans CJK TC DemiLight" pitchFamily="34" charset="-128"/>
                <a:ea typeface="Noto Sans CJK TC DemiLight" pitchFamily="34" charset="-128"/>
              </a:rPr>
              <a:t>12:49-50</a:t>
            </a:r>
            <a:r>
              <a:rPr lang="zh-TW" altLang="en-US" sz="3600" b="1" dirty="0" smtClean="0">
                <a:latin typeface="Noto Sans CJK TC DemiLight" pitchFamily="34" charset="-128"/>
                <a:ea typeface="Noto Sans CJK TC DemiLight" pitchFamily="34" charset="-128"/>
              </a:rPr>
              <a:t>）</a:t>
            </a:r>
            <a:endParaRPr lang="en-US" sz="3600" dirty="0">
              <a:latin typeface="Noto Sans CJK TC DemiLight" pitchFamily="34" charset="-128"/>
              <a:ea typeface="Noto Sans CJK TC DemiLight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2.sinaimg.cn/mw690/001Krm0Ezy6IAblxTYl61&amp;6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4503201" cy="5486400"/>
          </a:xfrm>
          <a:prstGeom prst="rect">
            <a:avLst/>
          </a:prstGeom>
          <a:noFill/>
        </p:spPr>
      </p:pic>
      <p:pic>
        <p:nvPicPr>
          <p:cNvPr id="27652" name="Picture 4" descr="http://www.apianoleondevaliente.com/wp/wp-content/uploads/2015/09/quijada-de-C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"/>
            <a:ext cx="4124325" cy="550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windows7en.com/uploads/140829/2010010811481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38200" y="685800"/>
            <a:ext cx="65004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DemiLight" pitchFamily="34" charset="-128"/>
                <a:ea typeface="Noto Sans CJK TC DemiLight" pitchFamily="34" charset="-128"/>
              </a:rPr>
              <a:t>我來要把火丟在地上！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DemiLight" pitchFamily="34" charset="-128"/>
              <a:ea typeface="Noto Sans CJK TC DemiLight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828800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DemiLight" pitchFamily="34" charset="-128"/>
                <a:ea typeface="Noto Sans CJK TC DemiLight" pitchFamily="34" charset="-128"/>
              </a:rPr>
              <a:t>我有當受的洗還沒有成就，我是何等的迫切呢？</a:t>
            </a:r>
            <a:endParaRPr lang="en-US" alt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DemiLight" pitchFamily="34" charset="-128"/>
              <a:ea typeface="Noto Sans CJK TC DemiLight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770055"/>
            <a:ext cx="7772400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Noto Sans CJK TC DemiLight" pitchFamily="34" charset="-128"/>
                <a:ea typeface="Noto Sans CJK TC DemiLight" pitchFamily="34" charset="-128"/>
              </a:rPr>
              <a:t>一家五個人將要紛爭：三個人和兩個人相爭，兩個人和三個人相爭，父親和兒子相爭，兒子和父親相爭；母親和女兒相爭，女兒和母親相爭；婆婆和媳婦相爭，媳婦和婆婆相爭</a:t>
            </a:r>
            <a:r>
              <a:rPr lang="zh-TW" altLang="en-US" sz="3200" b="1" dirty="0" smtClean="0">
                <a:latin typeface="Noto Sans CJK TC DemiLight" pitchFamily="34" charset="-128"/>
                <a:ea typeface="Noto Sans CJK TC DemiLight" pitchFamily="34" charset="-128"/>
              </a:rPr>
              <a:t>。</a:t>
            </a:r>
            <a:r>
              <a:rPr lang="zh-TW" altLang="en-US" sz="3200" dirty="0" smtClean="0">
                <a:latin typeface="Noto Sans CJK TC DemiLight" pitchFamily="34" charset="-128"/>
                <a:ea typeface="Noto Sans CJK TC DemiLight" pitchFamily="34" charset="-128"/>
              </a:rPr>
              <a:t>（</a:t>
            </a:r>
            <a:r>
              <a:rPr lang="zh-TW" altLang="en-US" sz="3200" b="1" dirty="0" smtClean="0">
                <a:latin typeface="Noto Sans CJK TC DemiLight" pitchFamily="34" charset="-128"/>
                <a:ea typeface="Noto Sans CJK TC DemiLight" pitchFamily="34" charset="-128"/>
              </a:rPr>
              <a:t>路加福音</a:t>
            </a:r>
            <a:r>
              <a:rPr lang="en-US" sz="3200" b="1" dirty="0" smtClean="0">
                <a:latin typeface="Noto Sans CJK TC DemiLight" pitchFamily="34" charset="-128"/>
                <a:ea typeface="Noto Sans CJK TC DemiLight" pitchFamily="34" charset="-128"/>
              </a:rPr>
              <a:t>12:51-53</a:t>
            </a:r>
            <a:r>
              <a:rPr lang="zh-TW" altLang="en-US" sz="3200" dirty="0" smtClean="0">
                <a:latin typeface="Noto Sans CJK TC DemiLight" pitchFamily="34" charset="-128"/>
                <a:ea typeface="Noto Sans CJK TC DemiLight" pitchFamily="34" charset="-128"/>
              </a:rPr>
              <a:t>）</a:t>
            </a:r>
            <a:endParaRPr lang="en-US" sz="3200" dirty="0">
              <a:latin typeface="Noto Sans CJK TC DemiLight" pitchFamily="34" charset="-128"/>
              <a:ea typeface="Noto Sans CJK TC DemiLight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12990" y="498901"/>
            <a:ext cx="8802410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 Heiti Bold Big5" pitchFamily="49" charset="-120"/>
                <a:cs typeface="Times New Roman" pitchFamily="18" charset="0"/>
              </a:rPr>
              <a:t>二、分辨時勢才能釐清優先順序</a:t>
            </a:r>
            <a:endParaRPr kumimoji="0" lang="zh-TW" altLang="en-US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3622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Noto Sans CJK TC DemiLight" pitchFamily="34" charset="-128"/>
                <a:ea typeface="Noto Sans CJK TC DemiLight" pitchFamily="34" charset="-128"/>
              </a:rPr>
              <a:t>耶</a:t>
            </a:r>
            <a:r>
              <a:rPr lang="zh-TW" altLang="en-US" sz="3600" b="1" dirty="0" smtClean="0">
                <a:latin typeface="Noto Sans CJK TC DemiLight" pitchFamily="34" charset="-128"/>
                <a:ea typeface="Noto Sans CJK TC DemiLight" pitchFamily="34" charset="-128"/>
              </a:rPr>
              <a:t>穌又對眾人說：你們看見西邊起了雲彩，就說：要下一陣雨，果然就有，起了南風，就說：將要燥熱，也就有</a:t>
            </a:r>
            <a:r>
              <a:rPr lang="zh-TW" altLang="en-US" sz="3600" b="1" dirty="0" smtClean="0">
                <a:latin typeface="Noto Sans CJK TC DemiLight" pitchFamily="34" charset="-128"/>
                <a:ea typeface="Noto Sans CJK TC DemiLight" pitchFamily="34" charset="-128"/>
              </a:rPr>
              <a:t>了。</a:t>
            </a:r>
            <a:endParaRPr lang="en-US" altLang="zh-TW" sz="3600" b="1" dirty="0" smtClean="0">
              <a:latin typeface="Noto Sans CJK TC DemiLight" pitchFamily="34" charset="-128"/>
              <a:ea typeface="Noto Sans CJK TC DemiLight" pitchFamily="34" charset="-128"/>
            </a:endParaRPr>
          </a:p>
          <a:p>
            <a:r>
              <a:rPr lang="zh-TW" altLang="en-US" sz="3600" b="1" dirty="0" smtClean="0">
                <a:latin typeface="Noto Sans CJK TC DemiLight" pitchFamily="34" charset="-128"/>
                <a:ea typeface="Noto Sans CJK TC DemiLight" pitchFamily="34" charset="-128"/>
              </a:rPr>
              <a:t> </a:t>
            </a:r>
            <a:r>
              <a:rPr lang="zh-TW" altLang="en-US" sz="3600" b="1" dirty="0" smtClean="0">
                <a:latin typeface="Noto Sans CJK TC DemiLight" pitchFamily="34" charset="-128"/>
                <a:ea typeface="Noto Sans CJK TC DemiLight" pitchFamily="34" charset="-128"/>
              </a:rPr>
              <a:t>  </a:t>
            </a:r>
            <a:r>
              <a:rPr lang="en-US" altLang="zh-TW" sz="3600" b="1" dirty="0" smtClean="0">
                <a:latin typeface="Noto Sans CJK TC DemiLight" pitchFamily="34" charset="-128"/>
                <a:ea typeface="Noto Sans CJK TC DemiLight" pitchFamily="34" charset="-128"/>
              </a:rPr>
              <a:t>			</a:t>
            </a:r>
            <a:r>
              <a:rPr lang="zh-TW" altLang="en-US" sz="3600" b="1" dirty="0" smtClean="0">
                <a:latin typeface="Noto Sans CJK TC DemiLight" pitchFamily="34" charset="-128"/>
                <a:ea typeface="Noto Sans CJK TC DemiLight" pitchFamily="34" charset="-128"/>
              </a:rPr>
              <a:t>         </a:t>
            </a:r>
            <a:r>
              <a:rPr lang="zh-TW" altLang="en-US" sz="3600" dirty="0" smtClean="0">
                <a:latin typeface="Noto Sans CJK TC DemiLight" pitchFamily="34" charset="-128"/>
                <a:ea typeface="Noto Sans CJK TC DemiLight" pitchFamily="34" charset="-128"/>
              </a:rPr>
              <a:t>（</a:t>
            </a:r>
            <a:r>
              <a:rPr lang="zh-TW" altLang="en-US" sz="3600" b="1" dirty="0" smtClean="0">
                <a:latin typeface="Noto Sans CJK TC DemiLight" pitchFamily="34" charset="-128"/>
                <a:ea typeface="Noto Sans CJK TC DemiLight" pitchFamily="34" charset="-128"/>
              </a:rPr>
              <a:t>路加福音</a:t>
            </a:r>
            <a:r>
              <a:rPr lang="en-US" sz="3600" b="1" dirty="0" smtClean="0">
                <a:latin typeface="Noto Sans CJK TC DemiLight" pitchFamily="34" charset="-128"/>
                <a:ea typeface="Noto Sans CJK TC DemiLight" pitchFamily="34" charset="-128"/>
              </a:rPr>
              <a:t>12:54-55</a:t>
            </a:r>
            <a:r>
              <a:rPr lang="zh-TW" altLang="en-US" sz="3600" dirty="0" smtClean="0">
                <a:latin typeface="Noto Sans CJK TC DemiLight" pitchFamily="34" charset="-128"/>
                <a:ea typeface="Noto Sans CJK TC DemiLight" pitchFamily="34" charset="-128"/>
              </a:rPr>
              <a:t>）</a:t>
            </a:r>
            <a:endParaRPr lang="en-US" sz="3600" dirty="0">
              <a:latin typeface="Noto Sans CJK TC DemiLight" pitchFamily="34" charset="-128"/>
              <a:ea typeface="Noto Sans CJK TC DemiLight" pitchFamily="34" charset="-128"/>
            </a:endParaRPr>
          </a:p>
        </p:txBody>
      </p:sp>
      <p:pic>
        <p:nvPicPr>
          <p:cNvPr id="26627" name="Picture 3" descr="https://i.ytimg.com/vi/Srpz1-wA03Q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267200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ic.pimg.tw/david78921/1382802233-2776614130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5410200" y="381000"/>
            <a:ext cx="3508705" cy="5867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1828800"/>
            <a:ext cx="5029200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latin typeface="AR Leisu Medium Big5" pitchFamily="49" charset="-120"/>
                <a:ea typeface="AR Leisu Medium Big5" pitchFamily="49" charset="-120"/>
              </a:rPr>
              <a:t>性能優越，感度高</a:t>
            </a:r>
            <a:r>
              <a:rPr lang="zh-TW" altLang="en-US" sz="4000" b="1" dirty="0" smtClean="0">
                <a:latin typeface="AR Leisu Medium Big5" pitchFamily="49" charset="-120"/>
                <a:ea typeface="AR Leisu Medium Big5" pitchFamily="49" charset="-120"/>
              </a:rPr>
              <a:t>強影</a:t>
            </a:r>
            <a:r>
              <a:rPr lang="zh-TW" altLang="en-US" sz="4000" b="1" dirty="0" smtClean="0">
                <a:latin typeface="AR Leisu Medium Big5" pitchFamily="49" charset="-120"/>
                <a:ea typeface="AR Leisu Medium Big5" pitchFamily="49" charset="-120"/>
              </a:rPr>
              <a:t>像鮮明，聲音清</a:t>
            </a:r>
            <a:r>
              <a:rPr lang="zh-TW" altLang="en-US" sz="4000" b="1" dirty="0" smtClean="0">
                <a:latin typeface="AR Leisu Medium Big5" pitchFamily="49" charset="-120"/>
                <a:ea typeface="AR Leisu Medium Big5" pitchFamily="49" charset="-120"/>
              </a:rPr>
              <a:t>晰式</a:t>
            </a:r>
            <a:r>
              <a:rPr lang="zh-TW" altLang="en-US" sz="4000" b="1" dirty="0" smtClean="0">
                <a:latin typeface="AR Leisu Medium Big5" pitchFamily="49" charset="-120"/>
                <a:ea typeface="AR Leisu Medium Big5" pitchFamily="49" charset="-120"/>
              </a:rPr>
              <a:t>樣新穎，價格低</a:t>
            </a:r>
            <a:r>
              <a:rPr lang="zh-TW" altLang="en-US" sz="4000" b="1" dirty="0" smtClean="0">
                <a:latin typeface="AR Leisu Medium Big5" pitchFamily="49" charset="-120"/>
                <a:ea typeface="AR Leisu Medium Big5" pitchFamily="49" charset="-120"/>
              </a:rPr>
              <a:t>廉使</a:t>
            </a:r>
            <a:r>
              <a:rPr lang="zh-TW" altLang="en-US" sz="4000" b="1" dirty="0" smtClean="0">
                <a:latin typeface="AR Leisu Medium Big5" pitchFamily="49" charset="-120"/>
                <a:ea typeface="AR Leisu Medium Big5" pitchFamily="49" charset="-120"/>
              </a:rPr>
              <a:t>用方便，調節簡</a:t>
            </a:r>
            <a:r>
              <a:rPr lang="zh-TW" altLang="en-US" sz="4000" b="1" dirty="0" smtClean="0">
                <a:latin typeface="AR Leisu Medium Big5" pitchFamily="49" charset="-120"/>
                <a:ea typeface="AR Leisu Medium Big5" pitchFamily="49" charset="-120"/>
              </a:rPr>
              <a:t>易負</a:t>
            </a:r>
            <a:r>
              <a:rPr lang="zh-TW" altLang="en-US" sz="4000" b="1" dirty="0" smtClean="0">
                <a:latin typeface="AR Leisu Medium Big5" pitchFamily="49" charset="-120"/>
                <a:ea typeface="AR Leisu Medium Big5" pitchFamily="49" charset="-120"/>
              </a:rPr>
              <a:t>責保養，免費修</a:t>
            </a:r>
            <a:r>
              <a:rPr lang="zh-TW" altLang="en-US" sz="4000" b="1" dirty="0" smtClean="0">
                <a:latin typeface="AR Leisu Medium Big5" pitchFamily="49" charset="-120"/>
                <a:ea typeface="AR Leisu Medium Big5" pitchFamily="49" charset="-120"/>
              </a:rPr>
              <a:t>理</a:t>
            </a:r>
            <a:r>
              <a:rPr lang="zh-TW" altLang="en-US" sz="4000" b="1" dirty="0" smtClean="0">
                <a:solidFill>
                  <a:srgbClr val="FF0000"/>
                </a:solidFill>
                <a:latin typeface="AR Leisu Medium Big5" pitchFamily="49" charset="-120"/>
                <a:ea typeface="AR Leisu Medium Big5" pitchFamily="49" charset="-120"/>
              </a:rPr>
              <a:t>現</a:t>
            </a:r>
            <a:r>
              <a:rPr lang="zh-TW" altLang="en-US" sz="4000" b="1" dirty="0" smtClean="0">
                <a:solidFill>
                  <a:srgbClr val="FF0000"/>
                </a:solidFill>
                <a:latin typeface="AR Leisu Medium Big5" pitchFamily="49" charset="-120"/>
                <a:ea typeface="AR Leisu Medium Big5" pitchFamily="49" charset="-120"/>
              </a:rPr>
              <a:t>金售</a:t>
            </a:r>
            <a:r>
              <a:rPr lang="zh-TW" altLang="en-US" sz="4000" b="1" dirty="0" smtClean="0">
                <a:solidFill>
                  <a:srgbClr val="FF0000"/>
                </a:solidFill>
                <a:latin typeface="AR Leisu Medium Big5" pitchFamily="49" charset="-120"/>
                <a:ea typeface="AR Leisu Medium Big5" pitchFamily="49" charset="-120"/>
              </a:rPr>
              <a:t>價</a:t>
            </a:r>
            <a:endParaRPr lang="en-US" altLang="zh-TW" sz="4000" b="1" dirty="0" smtClean="0">
              <a:solidFill>
                <a:srgbClr val="FF0000"/>
              </a:solidFill>
              <a:latin typeface="AR Leisu Medium Big5" pitchFamily="49" charset="-120"/>
              <a:ea typeface="AR Leisu Medium Big5" pitchFamily="49" charset="-120"/>
            </a:endParaRPr>
          </a:p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AR Leisu Medium Big5" pitchFamily="49" charset="-120"/>
                <a:ea typeface="AR Leisu Medium Big5" pitchFamily="49" charset="-120"/>
              </a:rPr>
              <a:t>新</a:t>
            </a:r>
            <a:r>
              <a:rPr lang="zh-TW" altLang="en-US" sz="4000" b="1" dirty="0" smtClean="0">
                <a:solidFill>
                  <a:srgbClr val="FF0000"/>
                </a:solidFill>
                <a:latin typeface="AR Leisu Medium Big5" pitchFamily="49" charset="-120"/>
                <a:ea typeface="AR Leisu Medium Big5" pitchFamily="49" charset="-120"/>
              </a:rPr>
              <a:t>台幣</a:t>
            </a:r>
            <a:r>
              <a:rPr lang="en-US" sz="4000" b="1" dirty="0" smtClean="0">
                <a:solidFill>
                  <a:srgbClr val="FF0000"/>
                </a:solidFill>
                <a:latin typeface="AR Leisu Medium Big5" pitchFamily="49" charset="-120"/>
                <a:ea typeface="AR Leisu Medium Big5" pitchFamily="49" charset="-120"/>
              </a:rPr>
              <a:t>4660</a:t>
            </a:r>
            <a:r>
              <a:rPr lang="zh-TW" altLang="en-US" sz="4000" b="1" dirty="0" smtClean="0">
                <a:solidFill>
                  <a:srgbClr val="FF0000"/>
                </a:solidFill>
                <a:latin typeface="AR Leisu Medium Big5" pitchFamily="49" charset="-120"/>
                <a:ea typeface="AR Leisu Medium Big5" pitchFamily="49" charset="-120"/>
              </a:rPr>
              <a:t>元</a:t>
            </a:r>
            <a:endParaRPr lang="en-US" sz="4000" b="1" dirty="0">
              <a:solidFill>
                <a:srgbClr val="FF0000"/>
              </a:solidFill>
              <a:latin typeface="AR Leisu Medium Big5" pitchFamily="49" charset="-120"/>
              <a:ea typeface="AR Leisu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gvm.com.tw/images/gallery/64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" y="3429000"/>
            <a:ext cx="540404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3600" b="1" dirty="0" smtClean="0">
                <a:latin typeface="Noto Sans CJK TC DemiLight" pitchFamily="34" charset="-128"/>
                <a:ea typeface="Noto Sans CJK TC DemiLight" pitchFamily="34" charset="-128"/>
              </a:rPr>
              <a:t>未吃五月粽，破裘不敢放</a:t>
            </a:r>
            <a:endParaRPr lang="en-US" sz="3600" dirty="0">
              <a:latin typeface="Noto Sans CJK TC DemiLight" pitchFamily="34" charset="-128"/>
              <a:ea typeface="Noto Sans CJK TC DemiLight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267200"/>
            <a:ext cx="350608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3600" b="1" dirty="0" smtClean="0">
                <a:solidFill>
                  <a:schemeClr val="dk1"/>
                </a:solidFill>
                <a:latin typeface="Noto Sans CJK TC DemiLight" pitchFamily="34" charset="-128"/>
                <a:ea typeface="Noto Sans CJK TC DemiLight" pitchFamily="34" charset="-128"/>
              </a:rPr>
              <a:t>好中秋，好晚稻</a:t>
            </a:r>
            <a:endParaRPr lang="en-US" altLang="en-US" sz="3600" b="1" dirty="0" smtClean="0">
              <a:solidFill>
                <a:schemeClr val="dk1"/>
              </a:solidFill>
              <a:latin typeface="Noto Sans CJK TC DemiLight" pitchFamily="34" charset="-128"/>
              <a:ea typeface="Noto Sans CJK TC DemiLight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105400"/>
            <a:ext cx="51054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Noto Sans CJK TC DemiLight" pitchFamily="34" charset="-128"/>
                <a:ea typeface="Noto Sans CJK TC DemiLight" pitchFamily="34" charset="-128"/>
              </a:rPr>
              <a:t>六月初一，一雷壓九</a:t>
            </a:r>
            <a:r>
              <a:rPr lang="zh-TW" altLang="en-US" sz="3600" b="1" dirty="0" smtClean="0">
                <a:latin typeface="Noto Sans CJK TC DemiLight" pitchFamily="34" charset="-128"/>
                <a:ea typeface="Noto Sans CJK TC DemiLight" pitchFamily="34" charset="-128"/>
              </a:rPr>
              <a:t>颱七</a:t>
            </a:r>
            <a:r>
              <a:rPr lang="zh-TW" altLang="en-US" sz="3600" b="1" dirty="0" smtClean="0">
                <a:latin typeface="Noto Sans CJK TC DemiLight" pitchFamily="34" charset="-128"/>
                <a:ea typeface="Noto Sans CJK TC DemiLight" pitchFamily="34" charset="-128"/>
              </a:rPr>
              <a:t>月初一，一雷九颱來</a:t>
            </a:r>
            <a:endParaRPr lang="en-US" sz="3600" dirty="0">
              <a:latin typeface="Noto Sans CJK TC DemiLight" pitchFamily="34" charset="-128"/>
              <a:ea typeface="Noto Sans CJK TC DemiLight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575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7</cp:revision>
  <dcterms:created xsi:type="dcterms:W3CDTF">2016-08-13T14:52:51Z</dcterms:created>
  <dcterms:modified xsi:type="dcterms:W3CDTF">2016-08-21T06:50:57Z</dcterms:modified>
</cp:coreProperties>
</file>