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72" r:id="rId3"/>
    <p:sldId id="259" r:id="rId4"/>
    <p:sldId id="268" r:id="rId5"/>
    <p:sldId id="271" r:id="rId6"/>
    <p:sldId id="273" r:id="rId7"/>
    <p:sldId id="274" r:id="rId8"/>
    <p:sldId id="275" r:id="rId9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F8E2F3-F669-4F9B-8642-A4A76F9417B5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A80E12F-E597-4859-ABE4-07B1F4E1B8CB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sz="4400" dirty="0" smtClean="0">
              <a:solidFill>
                <a:srgbClr val="C00000"/>
              </a:solidFill>
              <a:latin typeface="Noto Sans CJK TC Medium" pitchFamily="34" charset="-128"/>
              <a:ea typeface="Noto Sans CJK TC Medium" pitchFamily="34" charset="-128"/>
            </a:rPr>
            <a:t>A.</a:t>
          </a:r>
          <a:r>
            <a:rPr lang="zh-TW" sz="4400" dirty="0" smtClean="0">
              <a:solidFill>
                <a:srgbClr val="C00000"/>
              </a:solidFill>
              <a:latin typeface="Noto Sans CJK TC Medium" pitchFamily="34" charset="-128"/>
              <a:ea typeface="Noto Sans CJK TC Medium" pitchFamily="34" charset="-128"/>
            </a:rPr>
            <a:t>陷入混亂</a:t>
          </a:r>
          <a:r>
            <a:rPr lang="zh-TW" sz="25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「耶和華啊，我投靠你，求你叫我永不羞愧。」（詩篇</a:t>
          </a:r>
          <a:r>
            <a:rPr lang="en-US" sz="25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71:1</a:t>
          </a:r>
          <a:r>
            <a:rPr lang="zh-TW" sz="25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）</a:t>
          </a:r>
          <a:endParaRPr lang="en-US" sz="2500" dirty="0">
            <a:solidFill>
              <a:schemeClr val="accent5">
                <a:lumMod val="50000"/>
              </a:schemeClr>
            </a:solidFill>
            <a:latin typeface="Noto Sans CJK TC Medium" pitchFamily="34" charset="-128"/>
            <a:ea typeface="Noto Sans CJK TC Medium" pitchFamily="34" charset="-128"/>
          </a:endParaRPr>
        </a:p>
      </dgm:t>
    </dgm:pt>
    <dgm:pt modelId="{BADBEBBF-2E4C-469F-A346-11D596AFA350}" type="parTrans" cxnId="{0EC35714-50E4-43B1-A944-937B88C645D7}">
      <dgm:prSet/>
      <dgm:spPr/>
      <dgm:t>
        <a:bodyPr/>
        <a:lstStyle/>
        <a:p>
          <a:endParaRPr lang="en-US"/>
        </a:p>
      </dgm:t>
    </dgm:pt>
    <dgm:pt modelId="{B6699088-3325-44DC-BAC5-3D3B72A64937}" type="sibTrans" cxnId="{0EC35714-50E4-43B1-A944-937B88C645D7}">
      <dgm:prSet/>
      <dgm:spPr/>
      <dgm:t>
        <a:bodyPr/>
        <a:lstStyle/>
        <a:p>
          <a:endParaRPr lang="en-US"/>
        </a:p>
      </dgm:t>
    </dgm:pt>
    <dgm:pt modelId="{B54CF657-81E9-4027-B8CE-C5038292CC05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4400" dirty="0" smtClean="0">
              <a:solidFill>
                <a:srgbClr val="C00000"/>
              </a:solidFill>
              <a:latin typeface="Noto Sans CJK TC Medium" pitchFamily="34" charset="-128"/>
              <a:ea typeface="Noto Sans CJK TC Medium" pitchFamily="34" charset="-128"/>
            </a:rPr>
            <a:t>B.</a:t>
          </a:r>
          <a:r>
            <a:rPr lang="zh-TW" sz="4400" dirty="0" smtClean="0">
              <a:solidFill>
                <a:srgbClr val="C00000"/>
              </a:solidFill>
              <a:latin typeface="Noto Sans CJK TC Medium" pitchFamily="34" charset="-128"/>
              <a:ea typeface="Noto Sans CJK TC Medium" pitchFamily="34" charset="-128"/>
            </a:rPr>
            <a:t>孤單恐懼</a:t>
          </a:r>
          <a:r>
            <a:rPr lang="zh-TW" sz="25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「我年老的時候，求你不要丟棄我；我力氣衰弱的時候，求你不要離棄我。」（詩篇</a:t>
          </a:r>
          <a:r>
            <a:rPr lang="en-US" sz="25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71:9</a:t>
          </a:r>
          <a:r>
            <a:rPr lang="zh-TW" sz="25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）</a:t>
          </a:r>
          <a:endParaRPr lang="en-US" sz="2500" dirty="0" smtClean="0">
            <a:solidFill>
              <a:schemeClr val="accent5">
                <a:lumMod val="50000"/>
              </a:schemeClr>
            </a:solidFill>
            <a:latin typeface="Noto Sans CJK TC Medium" pitchFamily="34" charset="-128"/>
            <a:ea typeface="Noto Sans CJK TC Medium" pitchFamily="34" charset="-128"/>
          </a:endParaRPr>
        </a:p>
      </dgm:t>
    </dgm:pt>
    <dgm:pt modelId="{AF27344F-6FBD-4175-80CF-7E71D756ADA1}" type="parTrans" cxnId="{06814607-EAE9-46ED-9005-7900EC4B8735}">
      <dgm:prSet/>
      <dgm:spPr/>
      <dgm:t>
        <a:bodyPr/>
        <a:lstStyle/>
        <a:p>
          <a:endParaRPr lang="en-US"/>
        </a:p>
      </dgm:t>
    </dgm:pt>
    <dgm:pt modelId="{2AA1E84A-5525-4D04-8D12-2595C07D7BAA}" type="sibTrans" cxnId="{06814607-EAE9-46ED-9005-7900EC4B8735}">
      <dgm:prSet/>
      <dgm:spPr/>
      <dgm:t>
        <a:bodyPr/>
        <a:lstStyle/>
        <a:p>
          <a:endParaRPr lang="en-US"/>
        </a:p>
      </dgm:t>
    </dgm:pt>
    <dgm:pt modelId="{75C01F6A-BD45-430B-A5BD-1B7ADA36F350}" type="pres">
      <dgm:prSet presAssocID="{47F8E2F3-F669-4F9B-8642-A4A76F9417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4AEA7C-64A1-43A5-A798-14C125ADF1F7}" type="pres">
      <dgm:prSet presAssocID="{EA80E12F-E597-4859-ABE4-07B1F4E1B8C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242F8B-28B3-44E7-A8DC-0050AE969379}" type="pres">
      <dgm:prSet presAssocID="{B6699088-3325-44DC-BAC5-3D3B72A64937}" presName="spacer" presStyleCnt="0"/>
      <dgm:spPr/>
    </dgm:pt>
    <dgm:pt modelId="{174BD366-EB88-42BB-ABEC-42559269A3C4}" type="pres">
      <dgm:prSet presAssocID="{B54CF657-81E9-4027-B8CE-C5038292CC0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ED8B59-AD8B-4D13-8911-DDCCB870888D}" type="presOf" srcId="{47F8E2F3-F669-4F9B-8642-A4A76F9417B5}" destId="{75C01F6A-BD45-430B-A5BD-1B7ADA36F350}" srcOrd="0" destOrd="0" presId="urn:microsoft.com/office/officeart/2005/8/layout/vList2"/>
    <dgm:cxn modelId="{0EC35714-50E4-43B1-A944-937B88C645D7}" srcId="{47F8E2F3-F669-4F9B-8642-A4A76F9417B5}" destId="{EA80E12F-E597-4859-ABE4-07B1F4E1B8CB}" srcOrd="0" destOrd="0" parTransId="{BADBEBBF-2E4C-469F-A346-11D596AFA350}" sibTransId="{B6699088-3325-44DC-BAC5-3D3B72A64937}"/>
    <dgm:cxn modelId="{06814607-EAE9-46ED-9005-7900EC4B8735}" srcId="{47F8E2F3-F669-4F9B-8642-A4A76F9417B5}" destId="{B54CF657-81E9-4027-B8CE-C5038292CC05}" srcOrd="1" destOrd="0" parTransId="{AF27344F-6FBD-4175-80CF-7E71D756ADA1}" sibTransId="{2AA1E84A-5525-4D04-8D12-2595C07D7BAA}"/>
    <dgm:cxn modelId="{32CA0DB3-B39C-4F0B-AAB4-2AFADC77091D}" type="presOf" srcId="{B54CF657-81E9-4027-B8CE-C5038292CC05}" destId="{174BD366-EB88-42BB-ABEC-42559269A3C4}" srcOrd="0" destOrd="0" presId="urn:microsoft.com/office/officeart/2005/8/layout/vList2"/>
    <dgm:cxn modelId="{ED6E7911-B3AC-43F0-9486-4BC94CAB7F9C}" type="presOf" srcId="{EA80E12F-E597-4859-ABE4-07B1F4E1B8CB}" destId="{8C4AEA7C-64A1-43A5-A798-14C125ADF1F7}" srcOrd="0" destOrd="0" presId="urn:microsoft.com/office/officeart/2005/8/layout/vList2"/>
    <dgm:cxn modelId="{F9341B59-798C-4877-8B25-63F7BB18BE55}" type="presParOf" srcId="{75C01F6A-BD45-430B-A5BD-1B7ADA36F350}" destId="{8C4AEA7C-64A1-43A5-A798-14C125ADF1F7}" srcOrd="0" destOrd="0" presId="urn:microsoft.com/office/officeart/2005/8/layout/vList2"/>
    <dgm:cxn modelId="{CB6B1D2B-E2BE-46F2-86EC-927050C8E2DA}" type="presParOf" srcId="{75C01F6A-BD45-430B-A5BD-1B7ADA36F350}" destId="{D3242F8B-28B3-44E7-A8DC-0050AE969379}" srcOrd="1" destOrd="0" presId="urn:microsoft.com/office/officeart/2005/8/layout/vList2"/>
    <dgm:cxn modelId="{640803EF-E822-4B15-BACC-6E740D27CD54}" type="presParOf" srcId="{75C01F6A-BD45-430B-A5BD-1B7ADA36F350}" destId="{174BD366-EB88-42BB-ABEC-42559269A3C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4AEA7C-64A1-43A5-A798-14C125ADF1F7}">
      <dsp:nvSpPr>
        <dsp:cNvPr id="0" name=""/>
        <dsp:cNvSpPr/>
      </dsp:nvSpPr>
      <dsp:spPr>
        <a:xfrm>
          <a:off x="0" y="215249"/>
          <a:ext cx="8382000" cy="2053350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>
              <a:solidFill>
                <a:srgbClr val="C00000"/>
              </a:solidFill>
              <a:latin typeface="Noto Sans CJK TC Medium" pitchFamily="34" charset="-128"/>
              <a:ea typeface="Noto Sans CJK TC Medium" pitchFamily="34" charset="-128"/>
            </a:rPr>
            <a:t>A.</a:t>
          </a:r>
          <a:r>
            <a:rPr lang="zh-TW" sz="4400" kern="1200" dirty="0" smtClean="0">
              <a:solidFill>
                <a:srgbClr val="C00000"/>
              </a:solidFill>
              <a:latin typeface="Noto Sans CJK TC Medium" pitchFamily="34" charset="-128"/>
              <a:ea typeface="Noto Sans CJK TC Medium" pitchFamily="34" charset="-128"/>
            </a:rPr>
            <a:t>陷入混亂</a:t>
          </a:r>
          <a:r>
            <a:rPr lang="zh-TW" sz="2500" kern="12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「耶和華啊，我投靠你，求你叫我永不羞愧。」（詩篇</a:t>
          </a:r>
          <a:r>
            <a:rPr lang="en-US" sz="2500" kern="12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71:1</a:t>
          </a:r>
          <a:r>
            <a:rPr lang="zh-TW" sz="2500" kern="12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）</a:t>
          </a:r>
          <a:endParaRPr lang="en-US" sz="2500" kern="1200" dirty="0">
            <a:solidFill>
              <a:schemeClr val="accent5">
                <a:lumMod val="50000"/>
              </a:schemeClr>
            </a:solidFill>
            <a:latin typeface="Noto Sans CJK TC Medium" pitchFamily="34" charset="-128"/>
            <a:ea typeface="Noto Sans CJK TC Medium" pitchFamily="34" charset="-128"/>
          </a:endParaRPr>
        </a:p>
      </dsp:txBody>
      <dsp:txXfrm>
        <a:off x="100236" y="315485"/>
        <a:ext cx="8181528" cy="1852878"/>
      </dsp:txXfrm>
    </dsp:sp>
    <dsp:sp modelId="{174BD366-EB88-42BB-ABEC-42559269A3C4}">
      <dsp:nvSpPr>
        <dsp:cNvPr id="0" name=""/>
        <dsp:cNvSpPr/>
      </dsp:nvSpPr>
      <dsp:spPr>
        <a:xfrm>
          <a:off x="0" y="2455800"/>
          <a:ext cx="8382000" cy="2053350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>
              <a:solidFill>
                <a:srgbClr val="C00000"/>
              </a:solidFill>
              <a:latin typeface="Noto Sans CJK TC Medium" pitchFamily="34" charset="-128"/>
              <a:ea typeface="Noto Sans CJK TC Medium" pitchFamily="34" charset="-128"/>
            </a:rPr>
            <a:t>B.</a:t>
          </a:r>
          <a:r>
            <a:rPr lang="zh-TW" sz="4400" kern="1200" dirty="0" smtClean="0">
              <a:solidFill>
                <a:srgbClr val="C00000"/>
              </a:solidFill>
              <a:latin typeface="Noto Sans CJK TC Medium" pitchFamily="34" charset="-128"/>
              <a:ea typeface="Noto Sans CJK TC Medium" pitchFamily="34" charset="-128"/>
            </a:rPr>
            <a:t>孤單恐懼</a:t>
          </a:r>
          <a:r>
            <a:rPr lang="zh-TW" sz="2500" kern="12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「我年老的時候，求你不要丟棄我；我力氣衰弱的時候，求你不要離棄我。」（詩篇</a:t>
          </a:r>
          <a:r>
            <a:rPr lang="en-US" sz="2500" kern="12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71:9</a:t>
          </a:r>
          <a:r>
            <a:rPr lang="zh-TW" sz="2500" kern="1200" dirty="0" smtClean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rPr>
            <a:t>）</a:t>
          </a:r>
          <a:endParaRPr lang="en-US" sz="2500" kern="1200" dirty="0" smtClean="0">
            <a:solidFill>
              <a:schemeClr val="accent5">
                <a:lumMod val="50000"/>
              </a:schemeClr>
            </a:solidFill>
            <a:latin typeface="Noto Sans CJK TC Medium" pitchFamily="34" charset="-128"/>
            <a:ea typeface="Noto Sans CJK TC Medium" pitchFamily="34" charset="-128"/>
          </a:endParaRPr>
        </a:p>
      </dsp:txBody>
      <dsp:txXfrm>
        <a:off x="100236" y="2556036"/>
        <a:ext cx="8181528" cy="1852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0D346A73-0270-4526-A9F7-E042C6497E6B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28784071-40FD-4389-9E43-C0B12BD683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527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F3DB3-5F27-4525-B352-9FF5AC1EB81E}" type="datetimeFigureOut">
              <a:rPr lang="en-US" smtClean="0"/>
              <a:pPr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christophermartinphotography.com/tag/red-rock-coulee-natural-are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Image result for senior's pray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04800"/>
            <a:ext cx="6746309" cy="39085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461816" y="4358045"/>
            <a:ext cx="428835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80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latin typeface="Noto Sans CJK TC Black" pitchFamily="34" charset="-128"/>
                <a:ea typeface="Noto Sans CJK TC Black" pitchFamily="34" charset="-128"/>
                <a:cs typeface="Times New Roman" pitchFamily="18" charset="0"/>
              </a:rPr>
              <a:t>我的禱告</a:t>
            </a:r>
            <a:endParaRPr kumimoji="0" lang="zh-TW" altLang="en-US" sz="80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latin typeface="Noto Sans CJK TC Black" pitchFamily="34" charset="-128"/>
              <a:ea typeface="Noto Sans CJK TC Black" pitchFamily="34" charset="-128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0" y="5715000"/>
            <a:ext cx="22990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dirty="0" smtClean="0">
                <a:solidFill>
                  <a:schemeClr val="accent5">
                    <a:lumMod val="50000"/>
                  </a:schemeClr>
                </a:solidFill>
                <a:latin typeface="Noto Sans CJK TC Medium" pitchFamily="34" charset="-128"/>
                <a:ea typeface="Noto Sans CJK TC Medium" pitchFamily="34" charset="-128"/>
              </a:rPr>
              <a:t>詩篇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Noto Sans CJK TC Medium" pitchFamily="34" charset="-128"/>
                <a:ea typeface="Noto Sans CJK TC Medium" pitchFamily="34" charset="-128"/>
              </a:rPr>
              <a:t>71:1-9</a:t>
            </a:r>
            <a:endParaRPr lang="en-US" sz="3200" dirty="0">
              <a:solidFill>
                <a:schemeClr val="accent5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7650" name="Picture 2" descr="http://www.gbcstockport.org.uk/wordpress/wp-content/uploads/2003/05/nursing_ho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857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85800" y="4267200"/>
            <a:ext cx="8001000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上帝啊！我是一個罪人，罪魁中的罪魁，不配進天堂，讓我一直留在世間吧！</a:t>
            </a:r>
            <a:endParaRPr lang="en-US" sz="4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57200" y="471845"/>
            <a:ext cx="5109091" cy="83099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 Heiti Bold Big5" pitchFamily="49" charset="-120"/>
                <a:cs typeface="Times New Roman" pitchFamily="18" charset="0"/>
              </a:rPr>
              <a:t>一、</a:t>
            </a:r>
            <a:r>
              <a:rPr lang="zh-TW" altLang="en-US" sz="4800" dirty="0" smtClean="0">
                <a:solidFill>
                  <a:schemeClr val="bg1"/>
                </a:solidFill>
                <a:latin typeface="Calibri" pitchFamily="34" charset="0"/>
                <a:ea typeface="AR Heiti Bold Big5" pitchFamily="49" charset="-120"/>
                <a:cs typeface="Times New Roman" pitchFamily="18" charset="0"/>
              </a:rPr>
              <a:t>人生必經之路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752600"/>
          <a:ext cx="8382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4AEA7C-64A1-43A5-A798-14C125ADF1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8C4AEA7C-64A1-43A5-A798-14C125ADF1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4BD366-EB88-42BB-ABEC-42559269A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174BD366-EB88-42BB-ABEC-42559269A3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52400" y="228600"/>
            <a:ext cx="5724644" cy="83099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zh-TW" alt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 Heiti Bold Big5" pitchFamily="49" charset="-120"/>
                <a:cs typeface="Times New Roman" pitchFamily="18" charset="0"/>
              </a:rPr>
              <a:t>二、</a:t>
            </a:r>
            <a:r>
              <a:rPr lang="zh-TW" altLang="en-US" sz="4800" dirty="0" smtClean="0">
                <a:solidFill>
                  <a:schemeClr val="bg1"/>
                </a:solidFill>
                <a:latin typeface="Times New Roman" pitchFamily="18" charset="0"/>
                <a:ea typeface="AR Heiti Bold Big5" pitchFamily="49" charset="-120"/>
                <a:cs typeface="Times New Roman" pitchFamily="18" charset="0"/>
              </a:rPr>
              <a:t>人的出路與盼望</a:t>
            </a:r>
            <a:endParaRPr lang="en-US" altLang="en-US" sz="4800" dirty="0" smtClean="0">
              <a:solidFill>
                <a:schemeClr val="bg1"/>
              </a:solidFill>
              <a:latin typeface="Times New Roman" pitchFamily="18" charset="0"/>
              <a:ea typeface="AR Heiti Bold Big5" pitchFamily="49" charset="-12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3733800"/>
            <a:ext cx="8382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b="1" dirty="0" smtClean="0">
                <a:solidFill>
                  <a:schemeClr val="accent4">
                    <a:lumMod val="50000"/>
                  </a:schemeClr>
                </a:solidFill>
                <a:latin typeface="Noto Sans CJK TC DemiLight" pitchFamily="34" charset="-128"/>
                <a:ea typeface="Noto Sans CJK TC DemiLight" pitchFamily="34" charset="-128"/>
              </a:rPr>
              <a:t>「求你憑你的公義</a:t>
            </a:r>
            <a:r>
              <a:rPr lang="zh-TW" altLang="en-US" sz="3200" b="1" dirty="0" smtClean="0">
                <a:solidFill>
                  <a:srgbClr val="C00000"/>
                </a:solidFill>
                <a:latin typeface="Noto Sans CJK TC DemiLight" pitchFamily="34" charset="-128"/>
                <a:ea typeface="Noto Sans CJK TC DemiLight" pitchFamily="34" charset="-128"/>
              </a:rPr>
              <a:t>搭救我</a:t>
            </a:r>
            <a:r>
              <a:rPr lang="zh-TW" altLang="en-US" sz="3200" b="1" dirty="0" smtClean="0">
                <a:solidFill>
                  <a:schemeClr val="accent4">
                    <a:lumMod val="50000"/>
                  </a:schemeClr>
                </a:solidFill>
                <a:latin typeface="Noto Sans CJK TC DemiLight" pitchFamily="34" charset="-128"/>
                <a:ea typeface="Noto Sans CJK TC DemiLight" pitchFamily="34" charset="-128"/>
              </a:rPr>
              <a:t>，</a:t>
            </a:r>
            <a:r>
              <a:rPr lang="zh-TW" altLang="en-US" sz="3200" b="1" dirty="0" smtClean="0">
                <a:solidFill>
                  <a:srgbClr val="C00000"/>
                </a:solidFill>
                <a:latin typeface="Noto Sans CJK TC DemiLight" pitchFamily="34" charset="-128"/>
                <a:ea typeface="Noto Sans CJK TC DemiLight" pitchFamily="34" charset="-128"/>
              </a:rPr>
              <a:t>救拔我</a:t>
            </a:r>
            <a:r>
              <a:rPr lang="zh-TW" altLang="en-US" sz="3200" b="1" dirty="0" smtClean="0">
                <a:solidFill>
                  <a:schemeClr val="accent4">
                    <a:lumMod val="50000"/>
                  </a:schemeClr>
                </a:solidFill>
                <a:latin typeface="Noto Sans CJK TC DemiLight" pitchFamily="34" charset="-128"/>
                <a:ea typeface="Noto Sans CJK TC DemiLight" pitchFamily="34" charset="-128"/>
              </a:rPr>
              <a:t>；側耳聽我，</a:t>
            </a:r>
            <a:r>
              <a:rPr lang="zh-TW" altLang="en-US" sz="3200" b="1" dirty="0" smtClean="0">
                <a:solidFill>
                  <a:srgbClr val="C00000"/>
                </a:solidFill>
                <a:latin typeface="Noto Sans CJK TC DemiLight" pitchFamily="34" charset="-128"/>
                <a:ea typeface="Noto Sans CJK TC DemiLight" pitchFamily="34" charset="-128"/>
              </a:rPr>
              <a:t>拯救我</a:t>
            </a:r>
            <a:r>
              <a:rPr lang="zh-TW" altLang="en-US" sz="3200" b="1" dirty="0" smtClean="0">
                <a:solidFill>
                  <a:schemeClr val="accent4">
                    <a:lumMod val="50000"/>
                  </a:schemeClr>
                </a:solidFill>
                <a:latin typeface="Noto Sans CJK TC DemiLight" pitchFamily="34" charset="-128"/>
                <a:ea typeface="Noto Sans CJK TC DemiLight" pitchFamily="34" charset="-128"/>
              </a:rPr>
              <a:t>。求你做我常住的磐石，你已經命定要</a:t>
            </a:r>
            <a:r>
              <a:rPr lang="zh-TW" altLang="en-US" sz="3200" b="1" dirty="0" smtClean="0">
                <a:solidFill>
                  <a:srgbClr val="C00000"/>
                </a:solidFill>
                <a:latin typeface="Noto Sans CJK TC DemiLight" pitchFamily="34" charset="-128"/>
                <a:ea typeface="Noto Sans CJK TC DemiLight" pitchFamily="34" charset="-128"/>
              </a:rPr>
              <a:t>救我</a:t>
            </a:r>
            <a:r>
              <a:rPr lang="zh-TW" altLang="en-US" sz="3200" b="1" dirty="0" smtClean="0">
                <a:solidFill>
                  <a:schemeClr val="accent4">
                    <a:lumMod val="50000"/>
                  </a:schemeClr>
                </a:solidFill>
                <a:latin typeface="Noto Sans CJK TC DemiLight" pitchFamily="34" charset="-128"/>
                <a:ea typeface="Noto Sans CJK TC DemiLight" pitchFamily="34" charset="-128"/>
              </a:rPr>
              <a:t>，因為你是我的巖石，我的山寨。我的神啊，求你</a:t>
            </a:r>
            <a:r>
              <a:rPr lang="zh-TW" altLang="en-US" sz="3200" b="1" dirty="0" smtClean="0">
                <a:solidFill>
                  <a:srgbClr val="C00000"/>
                </a:solidFill>
                <a:latin typeface="Noto Sans CJK TC DemiLight" pitchFamily="34" charset="-128"/>
                <a:ea typeface="Noto Sans CJK TC DemiLight" pitchFamily="34" charset="-128"/>
              </a:rPr>
              <a:t>救我</a:t>
            </a:r>
            <a:r>
              <a:rPr lang="zh-TW" altLang="en-US" sz="3200" b="1" dirty="0" smtClean="0">
                <a:solidFill>
                  <a:schemeClr val="accent4">
                    <a:lumMod val="50000"/>
                  </a:schemeClr>
                </a:solidFill>
                <a:latin typeface="Noto Sans CJK TC DemiLight" pitchFamily="34" charset="-128"/>
                <a:ea typeface="Noto Sans CJK TC DemiLight" pitchFamily="34" charset="-128"/>
              </a:rPr>
              <a:t>脫離惡人的手，脫離不義和殘暴之人的手。」（詩篇</a:t>
            </a:r>
            <a:r>
              <a:rPr lang="en-US" altLang="en-US" sz="3200" b="1" dirty="0" smtClean="0">
                <a:solidFill>
                  <a:schemeClr val="accent4">
                    <a:lumMod val="50000"/>
                  </a:schemeClr>
                </a:solidFill>
                <a:latin typeface="Noto Sans CJK TC DemiLight" pitchFamily="34" charset="-128"/>
                <a:ea typeface="Noto Sans CJK TC DemiLight" pitchFamily="34" charset="-128"/>
              </a:rPr>
              <a:t>71:2-4</a:t>
            </a:r>
            <a:r>
              <a:rPr lang="zh-TW" altLang="en-US" sz="3200" b="1" dirty="0" smtClean="0">
                <a:solidFill>
                  <a:schemeClr val="accent4">
                    <a:lumMod val="50000"/>
                  </a:schemeClr>
                </a:solidFill>
                <a:latin typeface="Noto Sans CJK TC DemiLight" pitchFamily="34" charset="-128"/>
                <a:ea typeface="Noto Sans CJK TC DemiLight" pitchFamily="34" charset="-128"/>
              </a:rPr>
              <a:t>）</a:t>
            </a:r>
            <a:endParaRPr lang="en-US" sz="3600" dirty="0">
              <a:solidFill>
                <a:srgbClr val="C00000"/>
              </a:solidFill>
              <a:latin typeface="Noto Sans CJK TC DemiLight" pitchFamily="34" charset="-128"/>
              <a:ea typeface="Noto Sans CJK TC DemiLight" pitchFamily="34" charset="-128"/>
            </a:endParaRPr>
          </a:p>
        </p:txBody>
      </p:sp>
      <p:pic>
        <p:nvPicPr>
          <p:cNvPr id="8196" name="Picture 4" descr="Image result for rock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1828800"/>
            <a:ext cx="2627129" cy="1752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685800" y="1995845"/>
            <a:ext cx="4273927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 Heiti Bold Big5" pitchFamily="49" charset="-120"/>
                <a:cs typeface="Times New Roman" pitchFamily="18" charset="0"/>
              </a:rPr>
              <a:t>A.</a:t>
            </a:r>
            <a:r>
              <a:rPr kumimoji="0" lang="zh-TW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 Heiti Bold Big5" pitchFamily="49" charset="-120"/>
                <a:cs typeface="Times New Roman" pitchFamily="18" charset="0"/>
              </a:rPr>
              <a:t>祂是拯救的上帝</a:t>
            </a:r>
            <a:endParaRPr kumimoji="0" lang="zh-TW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19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4161806_980x1200_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819400"/>
            <a:ext cx="2974217" cy="25232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76" name="Picture 4" descr="Image result for Lawrence Edward &quot;Larry&quot; P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2819400"/>
            <a:ext cx="3657600" cy="24531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5486400" y="5552182"/>
            <a:ext cx="2600392" cy="10772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3200" dirty="0" smtClean="0"/>
              <a:t>Google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創辦人</a:t>
            </a:r>
            <a:endParaRPr lang="en-US" altLang="zh-TW" sz="32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pPr algn="ctr"/>
            <a:r>
              <a:rPr lang="en-US" sz="3200" dirty="0" smtClean="0"/>
              <a:t>Larry Page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1447800" y="5552182"/>
            <a:ext cx="2672335" cy="10772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zh-TW" altLang="en-US" sz="3200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投資大師</a:t>
            </a:r>
            <a:endParaRPr lang="en-US" altLang="zh-TW" sz="3200" dirty="0" smtClean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  <a:p>
            <a:pPr algn="ctr"/>
            <a:r>
              <a:rPr lang="en-US" sz="3200" dirty="0" smtClean="0">
                <a:solidFill>
                  <a:schemeClr val="dk1"/>
                </a:solidFill>
              </a:rPr>
              <a:t>Warren Buffett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62000" y="457200"/>
            <a:ext cx="4301177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 Heiti Bold Big5" pitchFamily="49" charset="-120"/>
                <a:cs typeface="Times New Roman" pitchFamily="18" charset="0"/>
              </a:rPr>
              <a:t>B.</a:t>
            </a:r>
            <a:r>
              <a:rPr kumimoji="0" lang="zh-TW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 Heiti Bold Big5" pitchFamily="49" charset="-120"/>
                <a:cs typeface="Times New Roman" pitchFamily="18" charset="0"/>
              </a:rPr>
              <a:t>祂是堅固的避難所</a:t>
            </a:r>
            <a:endParaRPr kumimoji="0" lang="zh-TW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" y="1600200"/>
            <a:ext cx="798167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許多人以我為怪，但你是我堅固的避難所。</a:t>
            </a:r>
            <a:endParaRPr lang="en-US" altLang="zh-TW" sz="3200" dirty="0" smtClean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altLang="zh-TW" sz="32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(</a:t>
            </a:r>
            <a:r>
              <a:rPr lang="zh-TW" altLang="en-US" sz="32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詩篇</a:t>
            </a:r>
            <a:r>
              <a:rPr lang="en-US" altLang="zh-TW" sz="3200" dirty="0" smtClean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71:7)</a:t>
            </a:r>
          </a:p>
          <a:p>
            <a:endParaRPr lang="en-US" sz="3200" dirty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33400" y="838200"/>
            <a:ext cx="477246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C.</a:t>
            </a:r>
            <a:r>
              <a:rPr kumimoji="0" lang="zh-TW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祂是聽禱告的上帝</a:t>
            </a:r>
            <a:endParaRPr kumimoji="0" lang="zh-TW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oto Sans CJK TC Medium" pitchFamily="34" charset="-128"/>
              <a:ea typeface="Noto Sans CJK TC Medium" pitchFamily="34" charset="-128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2057400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「</a:t>
            </a:r>
            <a:r>
              <a:rPr lang="zh-TW" altLang="en-US" sz="3600" b="1" dirty="0" smtClean="0">
                <a:latin typeface="Noto Sans CJK TC Medium" pitchFamily="34" charset="-128"/>
                <a:ea typeface="Noto Sans CJK TC Medium" pitchFamily="34" charset="-128"/>
              </a:rPr>
              <a:t>你的讚美，你的榮耀，終日必滿了我的口。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」（</a:t>
            </a:r>
            <a:r>
              <a:rPr lang="zh-TW" altLang="en-US" sz="3600" b="1" dirty="0" smtClean="0">
                <a:latin typeface="Noto Sans CJK TC Medium" pitchFamily="34" charset="-128"/>
                <a:ea typeface="Noto Sans CJK TC Medium" pitchFamily="34" charset="-128"/>
              </a:rPr>
              <a:t>詩篇</a:t>
            </a:r>
            <a:r>
              <a:rPr lang="en-US" sz="3600" b="1" dirty="0" smtClean="0">
                <a:latin typeface="Noto Sans CJK TC Medium" pitchFamily="34" charset="-128"/>
                <a:ea typeface="Noto Sans CJK TC Medium" pitchFamily="34" charset="-128"/>
              </a:rPr>
              <a:t>71:8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pic>
        <p:nvPicPr>
          <p:cNvPr id="28675" name="Picture 3" descr="Image result for little kid play pian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733800"/>
            <a:ext cx="3429000" cy="2286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2057400"/>
            <a:ext cx="7162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「主啊！幫助我記住那些不該忘記的東西，忘掉那些不需要記住的東西。」</a:t>
            </a:r>
            <a:endParaRPr lang="en-US" sz="4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685800" y="609600"/>
            <a:ext cx="1723549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結論：</a:t>
            </a:r>
            <a:endParaRPr kumimoji="0" lang="zh-TW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oto Sans CJK TC Medium" pitchFamily="34" charset="-128"/>
              <a:ea typeface="Noto Sans CJK TC Medium" pitchFamily="34" charset="-128"/>
              <a:cs typeface="Arial" pitchFamily="34" charset="0"/>
            </a:endParaRPr>
          </a:p>
        </p:txBody>
      </p:sp>
      <p:pic>
        <p:nvPicPr>
          <p:cNvPr id="29699" name="Picture 3" descr="https://baptistspirituality.files.wordpress.com/2012/05/eld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581400"/>
            <a:ext cx="3657600" cy="29365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Image result for beautiful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 l="141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57200" y="3962400"/>
            <a:ext cx="8382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「我的心啊，你要稱頌耶和華，不可忘記祂的一切恩惠，他赦免你的一切罪孽，醫治你的一切疾病。我的心啊，你要稱頌耶和華！」（詩篇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103:2-3</a:t>
            </a:r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5000" y="6096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夕陽無限好</a:t>
            </a:r>
            <a:endParaRPr lang="en-US" altLang="zh-TW" sz="4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Medium" pitchFamily="34" charset="-128"/>
              <a:ea typeface="Noto Sans CJK TC Medium" pitchFamily="34" charset="-128"/>
            </a:endParaRPr>
          </a:p>
          <a:p>
            <a:pPr algn="ctr"/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只是近黃昏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2083</TotalTime>
  <Words>416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FPCOC</cp:lastModifiedBy>
  <cp:revision>8</cp:revision>
  <dcterms:created xsi:type="dcterms:W3CDTF">2016-08-13T14:52:51Z</dcterms:created>
  <dcterms:modified xsi:type="dcterms:W3CDTF">2016-08-28T16:36:01Z</dcterms:modified>
</cp:coreProperties>
</file>