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72" r:id="rId3"/>
    <p:sldId id="259" r:id="rId4"/>
    <p:sldId id="268" r:id="rId5"/>
    <p:sldId id="276" r:id="rId6"/>
    <p:sldId id="271" r:id="rId7"/>
    <p:sldId id="273" r:id="rId8"/>
    <p:sldId id="277" r:id="rId9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0D346A73-0270-4526-A9F7-E042C6497E6B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28784071-40FD-4389-9E43-C0B12BD683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F3DB3-5F27-4525-B352-9FF5AC1EB81E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2CB36-A4E9-4420-A70D-252205CC9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mage result for figh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5800" y="762000"/>
            <a:ext cx="634019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9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latin typeface="Noto Sans CJK TC Black" pitchFamily="34" charset="-128"/>
                <a:ea typeface="Noto Sans CJK TC Black" pitchFamily="34" charset="-128"/>
                <a:cs typeface="Arial" pitchFamily="34" charset="0"/>
              </a:rPr>
              <a:t>為名字而戰</a:t>
            </a:r>
            <a:endParaRPr kumimoji="0" lang="zh-TW" altLang="en-US" sz="9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latin typeface="Noto Sans CJK TC Black" pitchFamily="34" charset="-128"/>
              <a:ea typeface="Noto Sans CJK TC Black" pitchFamily="34" charset="-128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5000" y="2362200"/>
            <a:ext cx="30556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dirty="0" smtClean="0">
                <a:solidFill>
                  <a:schemeClr val="bg1"/>
                </a:solidFill>
                <a:latin typeface="Noto Sans CJK TC Light" pitchFamily="34" charset="-128"/>
                <a:ea typeface="Noto Sans CJK TC Light" pitchFamily="34" charset="-128"/>
              </a:rPr>
              <a:t>耶利米書</a:t>
            </a:r>
            <a:r>
              <a:rPr lang="en-US" sz="3200" b="1" dirty="0" smtClean="0">
                <a:solidFill>
                  <a:schemeClr val="bg1"/>
                </a:solidFill>
                <a:latin typeface="Noto Sans CJK TC Light" pitchFamily="34" charset="-128"/>
                <a:ea typeface="Noto Sans CJK TC Light" pitchFamily="34" charset="-128"/>
              </a:rPr>
              <a:t>2:4-13</a:t>
            </a:r>
            <a:endParaRPr lang="en-US" sz="3200" dirty="0">
              <a:solidFill>
                <a:schemeClr val="bg1"/>
              </a:solidFill>
              <a:latin typeface="Noto Sans CJK TC Light" pitchFamily="34" charset="-128"/>
              <a:ea typeface="Noto Sans CJK TC Light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al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562600" y="533400"/>
            <a:ext cx="345658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chemeClr val="bg1"/>
                </a:solidFill>
              </a:rPr>
              <a:t>Cassius </a:t>
            </a:r>
            <a:r>
              <a:rPr lang="en-US" sz="3200" b="1" i="1" dirty="0" smtClean="0">
                <a:solidFill>
                  <a:schemeClr val="bg1"/>
                </a:solidFill>
              </a:rPr>
              <a:t> Marcellus  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Clay </a:t>
            </a:r>
            <a:r>
              <a:rPr lang="en-US" sz="3200" b="1" i="1" dirty="0" smtClean="0">
                <a:solidFill>
                  <a:schemeClr val="bg1"/>
                </a:solidFill>
              </a:rPr>
              <a:t>Jr.</a:t>
            </a:r>
            <a:endParaRPr lang="en-US" sz="3200" b="1" i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533400"/>
            <a:ext cx="315983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</a:rPr>
              <a:t>Muhammad </a:t>
            </a:r>
            <a:r>
              <a:rPr lang="en-US" sz="3600" b="1" i="1" dirty="0" smtClean="0">
                <a:solidFill>
                  <a:schemeClr val="bg1"/>
                </a:solidFill>
              </a:rPr>
              <a:t>Ali</a:t>
            </a:r>
          </a:p>
          <a:p>
            <a:r>
              <a:rPr lang="zh-TW" altLang="en-US" sz="3600" b="1" i="1" dirty="0" smtClean="0">
                <a:solidFill>
                  <a:schemeClr val="bg1"/>
                </a:solidFill>
              </a:rPr>
              <a:t>世界拳王阿里</a:t>
            </a:r>
            <a:endParaRPr lang="en-US" sz="36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33400" y="533400"/>
            <a:ext cx="6340197" cy="83099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 Heiti Bold Big5" pitchFamily="49" charset="-120"/>
                <a:cs typeface="Times New Roman" pitchFamily="18" charset="0"/>
              </a:rPr>
              <a:t>一</a:t>
            </a:r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 Heiti Bold Big5" pitchFamily="49" charset="-120"/>
                <a:cs typeface="Times New Roman" pitchFamily="18" charset="0"/>
              </a:rPr>
              <a:t>、</a:t>
            </a:r>
            <a:r>
              <a:rPr lang="zh-TW" altLang="en-US" sz="4800" dirty="0" smtClean="0">
                <a:solidFill>
                  <a:schemeClr val="bg1"/>
                </a:solidFill>
                <a:latin typeface="Calibri" pitchFamily="34" charset="0"/>
                <a:ea typeface="AR Heiti Bold Big5" pitchFamily="49" charset="-120"/>
                <a:cs typeface="Times New Roman" pitchFamily="18" charset="0"/>
              </a:rPr>
              <a:t>不可能達成的任</a:t>
            </a:r>
            <a:r>
              <a:rPr lang="zh-TW" altLang="en-US" sz="4800" dirty="0" smtClean="0">
                <a:solidFill>
                  <a:schemeClr val="bg1"/>
                </a:solidFill>
                <a:latin typeface="Calibri" pitchFamily="34" charset="0"/>
                <a:ea typeface="AR Heiti Bold Big5" pitchFamily="49" charset="-120"/>
                <a:cs typeface="Times New Roman" pitchFamily="18" charset="0"/>
              </a:rPr>
              <a:t>務</a:t>
            </a:r>
            <a:endParaRPr lang="zh-TW" altLang="en-US" sz="4800" dirty="0" smtClean="0">
              <a:solidFill>
                <a:schemeClr val="bg1"/>
              </a:solidFill>
              <a:latin typeface="Calibri" pitchFamily="34" charset="0"/>
              <a:ea typeface="AR Heiti Bold Big5" pitchFamily="49" charset="-120"/>
              <a:cs typeface="Times New Roman" pitchFamily="18" charset="0"/>
            </a:endParaRPr>
          </a:p>
        </p:txBody>
      </p:sp>
      <p:pic>
        <p:nvPicPr>
          <p:cNvPr id="7170" name="Picture 2" descr="Image resul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981200"/>
            <a:ext cx="3295904" cy="44740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172" name="Picture 4" descr="Image result for weep jeremia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1981200"/>
            <a:ext cx="4431602" cy="3276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4267200" y="5410200"/>
            <a:ext cx="4393190" cy="10772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3200" dirty="0" smtClean="0">
                <a:latin typeface="Noto Sans CJK TC Medium" pitchFamily="34" charset="-128"/>
                <a:ea typeface="Noto Sans CJK TC Medium" pitchFamily="34" charset="-128"/>
              </a:rPr>
              <a:t>The Weeping </a:t>
            </a:r>
            <a:r>
              <a:rPr lang="en-US" sz="3200" dirty="0" smtClean="0">
                <a:latin typeface="Noto Sans CJK TC Medium" pitchFamily="34" charset="-128"/>
                <a:ea typeface="Noto Sans CJK TC Medium" pitchFamily="34" charset="-128"/>
              </a:rPr>
              <a:t>Prophet</a:t>
            </a:r>
          </a:p>
          <a:p>
            <a:pPr algn="ctr"/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流</a:t>
            </a:r>
            <a:r>
              <a:rPr lang="zh-TW" altLang="en-US" sz="3200" dirty="0" smtClean="0">
                <a:latin typeface="Noto Sans CJK TC Medium" pitchFamily="34" charset="-128"/>
                <a:ea typeface="Noto Sans CJK TC Medium" pitchFamily="34" charset="-128"/>
              </a:rPr>
              <a:t>眼淚的先知</a:t>
            </a:r>
            <a:endParaRPr lang="en-US" sz="32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33400" y="685800"/>
            <a:ext cx="6340197" cy="83099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二</a:t>
            </a:r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、</a:t>
            </a:r>
            <a:r>
              <a:rPr lang="zh-TW" altLang="en-US" sz="4800" dirty="0" smtClean="0">
                <a:solidFill>
                  <a:schemeClr val="bg1"/>
                </a:solidFill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獨排眾議力辯群雄</a:t>
            </a:r>
            <a:endParaRPr lang="en-US" altLang="en-US" sz="4800" dirty="0" smtClean="0">
              <a:solidFill>
                <a:schemeClr val="bg1"/>
              </a:solidFill>
              <a:latin typeface="Times New Roman" pitchFamily="18" charset="0"/>
              <a:ea typeface="AR Heiti Bold Big5" pitchFamily="49" charset="-12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2133600"/>
            <a:ext cx="7848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baseline="30000" dirty="0" smtClean="0">
                <a:latin typeface="Noto Sans CJK TC Regular" pitchFamily="34" charset="-128"/>
                <a:ea typeface="Noto Sans CJK TC Regular" pitchFamily="34" charset="-128"/>
              </a:rPr>
              <a:t>5 </a:t>
            </a:r>
            <a:r>
              <a:rPr lang="zh-TW" altLang="en-US" sz="3200" b="1" dirty="0" smtClean="0">
                <a:solidFill>
                  <a:srgbClr val="FF0000"/>
                </a:solidFill>
                <a:latin typeface="Noto Sans CJK TC Regular" pitchFamily="34" charset="-128"/>
                <a:ea typeface="Noto Sans CJK TC Regular" pitchFamily="34" charset="-128"/>
              </a:rPr>
              <a:t>耶和華如此說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：你們的列祖見我有什麼不義，竟遠離我，隨從虛無的神，自己成為虛妄的呢？</a:t>
            </a:r>
            <a:r>
              <a:rPr lang="en-US" sz="3200" b="1" baseline="30000" dirty="0" smtClean="0">
                <a:latin typeface="Noto Sans CJK TC Regular" pitchFamily="34" charset="-128"/>
                <a:ea typeface="Noto Sans CJK TC Regular" pitchFamily="34" charset="-128"/>
              </a:rPr>
              <a:t>6 </a:t>
            </a:r>
            <a:r>
              <a:rPr lang="zh-TW" altLang="en-US" sz="3200" b="1" dirty="0" smtClean="0">
                <a:solidFill>
                  <a:srgbClr val="FF0000"/>
                </a:solidFill>
                <a:latin typeface="Noto Sans CJK TC Regular" pitchFamily="34" charset="-128"/>
                <a:ea typeface="Noto Sans CJK TC Regular" pitchFamily="34" charset="-128"/>
              </a:rPr>
              <a:t>他們也不說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：那領我們從埃及地上來，引導我們經過曠野，沙漠有深坑之地，和乾旱死蔭，無人經過、無人居住之地的耶和華，在哪裡呢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？</a:t>
            </a:r>
            <a:endParaRPr lang="en-US" altLang="zh-TW" sz="3200" b="1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 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                                           </a:t>
            </a:r>
            <a:r>
              <a:rPr lang="en-US" altLang="zh-TW" sz="3200" b="1" dirty="0" smtClean="0">
                <a:latin typeface="Noto Sans CJK TC Regular" pitchFamily="34" charset="-128"/>
                <a:ea typeface="Noto Sans CJK TC Regular" pitchFamily="34" charset="-128"/>
              </a:rPr>
              <a:t>(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 耶利米書</a:t>
            </a:r>
            <a:r>
              <a:rPr lang="en-US" altLang="zh-TW" sz="3200" b="1" dirty="0" smtClean="0">
                <a:latin typeface="Noto Sans CJK TC Regular" pitchFamily="34" charset="-128"/>
                <a:ea typeface="Noto Sans CJK TC Regular" pitchFamily="34" charset="-128"/>
              </a:rPr>
              <a:t>2:5-6)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62000" y="533400"/>
            <a:ext cx="8001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Regular" pitchFamily="34" charset="-128"/>
                <a:ea typeface="Noto Sans CJK TC Regular" pitchFamily="34" charset="-128"/>
                <a:cs typeface="Arial" pitchFamily="34" charset="0"/>
              </a:rPr>
              <a:t>7 </a:t>
            </a:r>
            <a:r>
              <a:rPr kumimoji="0" lang="zh-TW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我領你們進入肥美之地，使你們得吃其中的果子和美物，但你們進入的時候就玷汙我的地，使我的產業成為可憎的。</a:t>
            </a:r>
            <a:r>
              <a:rPr kumimoji="0" lang="en-US" altLang="zh-TW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Regular" pitchFamily="34" charset="-128"/>
                <a:ea typeface="Noto Sans CJK TC Regular" pitchFamily="34" charset="-128"/>
                <a:cs typeface="Arial" pitchFamily="34" charset="0"/>
              </a:rPr>
              <a:t>8 </a:t>
            </a:r>
            <a:r>
              <a:rPr kumimoji="0" lang="zh-TW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祭司都不說</a:t>
            </a:r>
            <a:r>
              <a:rPr kumimoji="0" lang="zh-TW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：「耶和華在哪裡呢？」傳講律法的都不認識我，官長違背我，先知藉巴力說預言，隨從無益神。</a:t>
            </a:r>
            <a:endParaRPr kumimoji="0" lang="en-US" altLang="zh-TW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oto Sans CJK TC Regular" pitchFamily="34" charset="-128"/>
              <a:ea typeface="Noto Sans CJK TC Regular" pitchFamily="34" charset="-128"/>
              <a:cs typeface="New Gulim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                                            </a:t>
            </a:r>
            <a:r>
              <a:rPr lang="en-US" altLang="zh-TW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(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耶利米書</a:t>
            </a:r>
            <a:r>
              <a:rPr lang="en-US" altLang="zh-TW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2:7-8)</a:t>
            </a:r>
            <a:endParaRPr lang="zh-TW" altLang="en-US" sz="3200" b="1" dirty="0" smtClean="0">
              <a:latin typeface="Noto Sans CJK TC Regular" pitchFamily="34" charset="-128"/>
              <a:ea typeface="Noto Sans CJK TC Regular" pitchFamily="34" charset="-128"/>
              <a:cs typeface="MingLiU" pitchFamily="49" charset="-12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71625" y="4495800"/>
            <a:ext cx="5174302" cy="175432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bah‘·al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/>
              <a:t>is no </a:t>
            </a:r>
            <a:r>
              <a:rPr lang="en-US" sz="5400" dirty="0" err="1" smtClean="0">
                <a:solidFill>
                  <a:srgbClr val="FF0000"/>
                </a:solidFill>
              </a:rPr>
              <a:t>yä·al</a:t>
            </a:r>
            <a:r>
              <a:rPr lang="en-US" sz="5400" dirty="0" smtClean="0">
                <a:solidFill>
                  <a:srgbClr val="FF0000"/>
                </a:solidFill>
              </a:rPr>
              <a:t>‘</a:t>
            </a:r>
          </a:p>
          <a:p>
            <a:pPr algn="ctr"/>
            <a:r>
              <a:rPr lang="zh-TW" altLang="en-US" sz="5400" dirty="0" smtClean="0">
                <a:solidFill>
                  <a:schemeClr val="accent5">
                    <a:lumMod val="75000"/>
                  </a:schemeClr>
                </a:solidFill>
                <a:latin typeface="Noto Sans CJK TC Regular" pitchFamily="34" charset="-128"/>
                <a:ea typeface="Noto Sans CJK TC Regular" pitchFamily="34" charset="-128"/>
              </a:rPr>
              <a:t>拜</a:t>
            </a:r>
            <a:r>
              <a:rPr lang="zh-TW" altLang="en-US" sz="5400" dirty="0" smtClean="0">
                <a:solidFill>
                  <a:schemeClr val="accent5">
                    <a:lumMod val="75000"/>
                  </a:schemeClr>
                </a:solidFill>
                <a:latin typeface="Noto Sans CJK TC Regular" pitchFamily="34" charset="-128"/>
                <a:ea typeface="Noto Sans CJK TC Regular" pitchFamily="34" charset="-128"/>
              </a:rPr>
              <a:t>巴</a:t>
            </a:r>
            <a:r>
              <a:rPr lang="zh-TW" altLang="en-US" sz="5400" dirty="0" smtClean="0">
                <a:solidFill>
                  <a:schemeClr val="accent5">
                    <a:lumMod val="75000"/>
                  </a:schemeClr>
                </a:solidFill>
                <a:latin typeface="Noto Sans CJK TC Regular" pitchFamily="34" charset="-128"/>
                <a:ea typeface="Noto Sans CJK TC Regular" pitchFamily="34" charset="-128"/>
              </a:rPr>
              <a:t>力是無利益</a:t>
            </a:r>
            <a:endParaRPr lang="en-US" sz="5400" dirty="0">
              <a:solidFill>
                <a:schemeClr val="accent5">
                  <a:lumMod val="75000"/>
                </a:schemeClr>
              </a:solidFill>
              <a:latin typeface="Noto Sans CJK TC Regular" pitchFamily="34" charset="-128"/>
              <a:ea typeface="Noto Sans CJK TC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33400" y="457200"/>
            <a:ext cx="8186857" cy="83099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三、</a:t>
            </a:r>
            <a:r>
              <a:rPr lang="zh-TW" altLang="en-US" sz="4800" dirty="0" smtClean="0">
                <a:solidFill>
                  <a:schemeClr val="bg1"/>
                </a:solidFill>
                <a:latin typeface="Times New Roman" pitchFamily="18" charset="0"/>
                <a:ea typeface="AR Heiti Bold Big5" pitchFamily="49" charset="-120"/>
                <a:cs typeface="Times New Roman" pitchFamily="18" charset="0"/>
              </a:rPr>
              <a:t>破池子如何裝活水泉源？</a:t>
            </a:r>
            <a:endParaRPr lang="en-US" altLang="en-US" sz="4800" dirty="0" smtClean="0">
              <a:solidFill>
                <a:schemeClr val="bg1"/>
              </a:solidFill>
              <a:latin typeface="Times New Roman" pitchFamily="18" charset="0"/>
              <a:ea typeface="AR Heiti Bold Big5" pitchFamily="49" charset="-12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1524000"/>
            <a:ext cx="8153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「</a:t>
            </a:r>
            <a:r>
              <a:rPr lang="en-US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12 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諸天哪，要因此驚奇，極其恐慌，甚為淒涼！這是耶和華說的。</a:t>
            </a:r>
            <a:r>
              <a:rPr lang="en-US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13 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因為我的百姓做了兩件惡事，就是離棄我這</a:t>
            </a:r>
            <a:r>
              <a:rPr lang="zh-TW" altLang="en-US" sz="3200" b="1" dirty="0" smtClean="0">
                <a:solidFill>
                  <a:srgbClr val="FF0000"/>
                </a:solidFill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活水的泉源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，為自己鑿出池子，是</a:t>
            </a:r>
            <a:r>
              <a:rPr lang="zh-TW" altLang="en-US" sz="3200" b="1" dirty="0" smtClean="0">
                <a:solidFill>
                  <a:srgbClr val="00B050"/>
                </a:solidFill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破裂不能存水的池子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。」（耶</a:t>
            </a:r>
            <a:r>
              <a:rPr lang="en-US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2:12-13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  <a:cs typeface="MingLiU" pitchFamily="49" charset="-120"/>
              </a:rPr>
              <a:t>）</a:t>
            </a:r>
            <a:endParaRPr lang="en-US" altLang="en-US" sz="3200" b="1" dirty="0" smtClean="0">
              <a:latin typeface="Noto Sans CJK TC Regular" pitchFamily="34" charset="-128"/>
              <a:ea typeface="Noto Sans CJK TC Regular" pitchFamily="34" charset="-128"/>
              <a:cs typeface="MingLiU" pitchFamily="49" charset="-120"/>
            </a:endParaRPr>
          </a:p>
        </p:txBody>
      </p:sp>
      <p:pic>
        <p:nvPicPr>
          <p:cNvPr id="5122" name="Picture 2" descr="Image result for broken swimming po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810000"/>
            <a:ext cx="3657600" cy="27572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Image result for 水往上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80999"/>
            <a:ext cx="7696200" cy="51256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3048000" y="5715000"/>
            <a:ext cx="3262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dirty="0" smtClean="0">
                <a:latin typeface="Noto Sans CJK TC Regular" pitchFamily="34" charset="-128"/>
                <a:ea typeface="Noto Sans CJK TC Regular" pitchFamily="34" charset="-128"/>
              </a:rPr>
              <a:t>水往上</a:t>
            </a:r>
            <a:r>
              <a:rPr lang="zh-TW" altLang="en-US" sz="4000" dirty="0" smtClean="0">
                <a:latin typeface="Noto Sans CJK TC Regular" pitchFamily="34" charset="-128"/>
                <a:ea typeface="Noto Sans CJK TC Regular" pitchFamily="34" charset="-128"/>
              </a:rPr>
              <a:t>流奇觀</a:t>
            </a:r>
            <a:endParaRPr lang="en-US" sz="40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Image result for 尼加拉瓜瀑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536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114800" y="457200"/>
            <a:ext cx="515878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只有向下的水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，</a:t>
            </a:r>
            <a:endParaRPr lang="en-US" altLang="zh-TW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 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         才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會產生力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Regular" pitchFamily="34" charset="-128"/>
                <a:ea typeface="Noto Sans CJK TC Regular" pitchFamily="34" charset="-128"/>
              </a:rPr>
              <a:t>量！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Regular" pitchFamily="34" charset="-128"/>
              <a:ea typeface="Noto Sans CJK TC Regular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2057400"/>
            <a:ext cx="7848600" cy="45243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主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啊，你是活水的泉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源</a:t>
            </a:r>
            <a:endParaRPr lang="en-US" altLang="zh-TW" sz="3600" b="1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讓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我汲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取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祢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的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溫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柔</a:t>
            </a:r>
            <a:r>
              <a:rPr lang="en-US" altLang="zh-TW" sz="3600" b="1" dirty="0" smtClean="0">
                <a:latin typeface="Noto Sans CJK TC Regular" pitchFamily="34" charset="-128"/>
                <a:ea typeface="Noto Sans CJK TC Regular" pitchFamily="34" charset="-128"/>
              </a:rPr>
              <a:t>…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謙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卑自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己</a:t>
            </a:r>
            <a:endParaRPr lang="en-US" altLang="zh-TW" sz="3600" b="1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讓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我汲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取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祢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的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信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實</a:t>
            </a:r>
            <a:r>
              <a:rPr lang="en-US" altLang="zh-TW" sz="3600" b="1" dirty="0" smtClean="0">
                <a:latin typeface="Noto Sans CJK TC Regular" pitchFamily="34" charset="-128"/>
                <a:ea typeface="Noto Sans CJK TC Regular" pitchFamily="34" charset="-128"/>
              </a:rPr>
              <a:t>…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面對將來</a:t>
            </a:r>
            <a:endParaRPr lang="en-US" altLang="zh-TW" sz="3600" b="1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讓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我汲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取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祢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的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節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制</a:t>
            </a:r>
            <a:r>
              <a:rPr lang="en-US" altLang="zh-TW" sz="3600" b="1" dirty="0" smtClean="0">
                <a:latin typeface="Noto Sans CJK TC Regular" pitchFamily="34" charset="-128"/>
                <a:ea typeface="Noto Sans CJK TC Regular" pitchFamily="34" charset="-128"/>
              </a:rPr>
              <a:t>…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勝過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試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探</a:t>
            </a:r>
            <a:endParaRPr lang="en-US" altLang="zh-TW" sz="3600" b="1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讓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我汲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取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祢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的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忍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耐</a:t>
            </a:r>
            <a:r>
              <a:rPr lang="en-US" altLang="zh-TW" sz="3600" b="1" dirty="0" smtClean="0">
                <a:latin typeface="Noto Sans CJK TC Regular" pitchFamily="34" charset="-128"/>
                <a:ea typeface="Noto Sans CJK TC Regular" pitchFamily="34" charset="-128"/>
              </a:rPr>
              <a:t>…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面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對逼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迫</a:t>
            </a:r>
            <a:endParaRPr lang="en-US" altLang="zh-TW" sz="3600" b="1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讓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我汲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取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祢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的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喜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樂</a:t>
            </a:r>
            <a:r>
              <a:rPr lang="en-US" altLang="zh-TW" sz="3600" b="1" dirty="0" smtClean="0">
                <a:latin typeface="Noto Sans CJK TC Regular" pitchFamily="34" charset="-128"/>
                <a:ea typeface="Noto Sans CJK TC Regular" pitchFamily="34" charset="-128"/>
              </a:rPr>
              <a:t>…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超越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苦難</a:t>
            </a:r>
            <a:endParaRPr lang="en-US" altLang="zh-TW" sz="3600" b="1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讓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我汲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取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祢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的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仁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愛</a:t>
            </a:r>
            <a:r>
              <a:rPr lang="en-US" altLang="zh-TW" sz="3600" b="1" dirty="0" smtClean="0">
                <a:latin typeface="Noto Sans CJK TC Regular" pitchFamily="34" charset="-128"/>
                <a:ea typeface="Noto Sans CJK TC Regular" pitchFamily="34" charset="-128"/>
              </a:rPr>
              <a:t>…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愛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每一個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人</a:t>
            </a:r>
            <a:endParaRPr lang="en-US" altLang="zh-TW" sz="3600" b="1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讓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我汲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取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祢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同在應許</a:t>
            </a:r>
            <a:r>
              <a:rPr lang="en-US" altLang="zh-TW" sz="3600" b="1" dirty="0" smtClean="0">
                <a:latin typeface="Noto Sans CJK TC Regular" pitchFamily="34" charset="-128"/>
                <a:ea typeface="Noto Sans CJK TC Regular" pitchFamily="34" charset="-128"/>
              </a:rPr>
              <a:t>…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向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著標竿直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跑</a:t>
            </a:r>
            <a:endParaRPr lang="en-US" sz="36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2767</TotalTime>
  <Words>205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10</cp:revision>
  <dcterms:created xsi:type="dcterms:W3CDTF">2016-08-13T14:52:51Z</dcterms:created>
  <dcterms:modified xsi:type="dcterms:W3CDTF">2016-09-04T06:20:42Z</dcterms:modified>
</cp:coreProperties>
</file>