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85" r:id="rId3"/>
    <p:sldId id="284" r:id="rId4"/>
    <p:sldId id="286" r:id="rId5"/>
    <p:sldId id="287" r:id="rId6"/>
    <p:sldId id="288" r:id="rId7"/>
    <p:sldId id="289" r:id="rId8"/>
    <p:sldId id="290" r:id="rId9"/>
    <p:sldId id="272" r:id="rId10"/>
    <p:sldId id="282" r:id="rId11"/>
    <p:sldId id="281" r:id="rId12"/>
    <p:sldId id="283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D346A73-0270-4526-A9F7-E042C6497E6B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8784071-40FD-4389-9E43-C0B12BD68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8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3DB3-5F27-4525-B352-9FF5AC1EB81E}" type="datetimeFigureOut">
              <a:rPr lang="en-US" smtClean="0"/>
              <a:pPr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CB36-A4E9-4420-A70D-252205CC9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4267200"/>
            <a:ext cx="75345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9600" dirty="0" smtClean="0">
                <a:solidFill>
                  <a:schemeClr val="bg1"/>
                </a:solidFill>
                <a:latin typeface="Noto Sans CJK TC Black" pitchFamily="34" charset="-128"/>
                <a:ea typeface="Noto Sans CJK TC Black" pitchFamily="34" charset="-128"/>
                <a:cs typeface="Arial" pitchFamily="34" charset="0"/>
              </a:rPr>
              <a:t>在陶</a:t>
            </a:r>
            <a:r>
              <a:rPr lang="zh-TW" altLang="en-US" sz="9600" dirty="0" smtClean="0">
                <a:solidFill>
                  <a:schemeClr val="bg1"/>
                </a:solidFill>
                <a:latin typeface="Noto Sans CJK TC Black" pitchFamily="34" charset="-128"/>
                <a:ea typeface="Noto Sans CJK TC Black" pitchFamily="34" charset="-128"/>
                <a:cs typeface="Arial" pitchFamily="34" charset="0"/>
              </a:rPr>
              <a:t>匠手中</a:t>
            </a:r>
            <a:endParaRPr lang="en-US" altLang="en-US" sz="9600" dirty="0" smtClean="0">
              <a:solidFill>
                <a:schemeClr val="bg1"/>
              </a:solidFill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5791200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Noto Sans CJK TC Light" pitchFamily="34" charset="-128"/>
                <a:ea typeface="Noto Sans CJK TC Light" pitchFamily="34" charset="-128"/>
              </a:rPr>
              <a:t>耶利米</a:t>
            </a:r>
            <a:r>
              <a:rPr lang="zh-TW" altLang="en-US" sz="3200" b="1" dirty="0" smtClean="0">
                <a:solidFill>
                  <a:schemeClr val="bg1"/>
                </a:solidFill>
                <a:latin typeface="Noto Sans CJK TC Light" pitchFamily="34" charset="-128"/>
                <a:ea typeface="Noto Sans CJK TC Light" pitchFamily="34" charset="-128"/>
              </a:rPr>
              <a:t>書</a:t>
            </a:r>
            <a:r>
              <a:rPr lang="en-US" altLang="zh-TW" sz="3200" b="1" dirty="0" smtClean="0">
                <a:solidFill>
                  <a:schemeClr val="bg1"/>
                </a:solidFill>
                <a:latin typeface="Noto Sans CJK TC Light" pitchFamily="34" charset="-128"/>
                <a:ea typeface="Noto Sans CJK TC Light" pitchFamily="34" charset="-128"/>
              </a:rPr>
              <a:t>18</a:t>
            </a:r>
            <a:r>
              <a:rPr lang="en-US" sz="3200" b="1" dirty="0" smtClean="0">
                <a:solidFill>
                  <a:schemeClr val="bg1"/>
                </a:solidFill>
                <a:latin typeface="Noto Sans CJK TC Light" pitchFamily="34" charset="-128"/>
                <a:ea typeface="Noto Sans CJK TC Light" pitchFamily="34" charset="-128"/>
              </a:rPr>
              <a:t>:</a:t>
            </a:r>
            <a:r>
              <a:rPr lang="en-US" altLang="zh-TW" sz="3200" b="1" dirty="0" smtClean="0">
                <a:solidFill>
                  <a:schemeClr val="bg1"/>
                </a:solidFill>
                <a:latin typeface="Noto Sans CJK TC Light" pitchFamily="34" charset="-128"/>
                <a:ea typeface="Noto Sans CJK TC Light" pitchFamily="34" charset="-128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Noto Sans CJK TC Light" pitchFamily="34" charset="-128"/>
                <a:ea typeface="Noto Sans CJK TC Light" pitchFamily="34" charset="-128"/>
              </a:rPr>
              <a:t>-1</a:t>
            </a:r>
            <a:r>
              <a:rPr lang="en-US" altLang="zh-TW" sz="3200" b="1" dirty="0" smtClean="0">
                <a:solidFill>
                  <a:schemeClr val="bg1"/>
                </a:solidFill>
                <a:latin typeface="Noto Sans CJK TC Light" pitchFamily="34" charset="-128"/>
                <a:ea typeface="Noto Sans CJK TC Light" pitchFamily="34" charset="-128"/>
              </a:rPr>
              <a:t>0</a:t>
            </a:r>
            <a:endParaRPr lang="en-US" sz="3200" dirty="0">
              <a:solidFill>
                <a:schemeClr val="bg1"/>
              </a:solidFill>
              <a:latin typeface="Noto Sans CJK TC Light" pitchFamily="34" charset="-128"/>
              <a:ea typeface="Noto Sans CJK TC Light" pitchFamily="34" charset="-128"/>
            </a:endParaRPr>
          </a:p>
        </p:txBody>
      </p:sp>
      <p:pic>
        <p:nvPicPr>
          <p:cNvPr id="12290" name="Picture 2" descr="Image result for 陶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791200" cy="371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《看这个人》壁画修复前（左）和修复后（右）。&#10;"/>
          <p:cNvPicPr>
            <a:picLocks noChangeAspect="1" noChangeArrowheads="1"/>
          </p:cNvPicPr>
          <p:nvPr/>
        </p:nvPicPr>
        <p:blipFill>
          <a:blip r:embed="rId2" cstate="print"/>
          <a:srcRect r="50980"/>
          <a:stretch>
            <a:fillRect/>
          </a:stretch>
        </p:blipFill>
        <p:spPr bwMode="auto">
          <a:xfrm>
            <a:off x="533400" y="685800"/>
            <a:ext cx="3810000" cy="525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《看这个人》壁画修复前（左）和修复后（右）。&#10;"/>
          <p:cNvPicPr>
            <a:picLocks noChangeAspect="1" noChangeArrowheads="1"/>
          </p:cNvPicPr>
          <p:nvPr/>
        </p:nvPicPr>
        <p:blipFill>
          <a:blip r:embed="rId2" cstate="print"/>
          <a:srcRect l="49020" r="-1"/>
          <a:stretch>
            <a:fillRect/>
          </a:stretch>
        </p:blipFill>
        <p:spPr bwMode="auto">
          <a:xfrm>
            <a:off x="4724400" y="685800"/>
            <a:ext cx="3962400" cy="525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Image result for Sanctuary of Mercy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06" y="381000"/>
            <a:ext cx="9152406" cy="6019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391400" y="2819400"/>
            <a:ext cx="1752600" cy="2057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Ecce Ho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40291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5867400"/>
            <a:ext cx="2960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Cecilia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Gimenez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pottery gallery"/>
          <p:cNvPicPr>
            <a:picLocks noChangeAspect="1" noChangeArrowheads="1"/>
          </p:cNvPicPr>
          <p:nvPr/>
        </p:nvPicPr>
        <p:blipFill>
          <a:blip r:embed="rId2" cstate="print"/>
          <a:srcRect l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窯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825"/>
            <a:ext cx="6934200" cy="61991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81400" y="1066800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latin typeface="Noto Sans CJK TC Bold" pitchFamily="34" charset="-128"/>
                <a:ea typeface="Noto Sans CJK TC Bold" pitchFamily="34" charset="-128"/>
              </a:rPr>
              <a:t>到窯匠的家裡</a:t>
            </a:r>
            <a:endParaRPr lang="en-US" sz="66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4800" y="655022"/>
            <a:ext cx="798167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一、泥土</a:t>
            </a:r>
            <a:r>
              <a:rPr kumimoji="0" lang="en-US" altLang="zh-TW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--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上帝創造人的元素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Image result for 陶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35279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Image result for Hydrog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4490356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828800" y="59436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Bold" pitchFamily="34" charset="-128"/>
                <a:ea typeface="Noto Sans CJK TC Bold" pitchFamily="34" charset="-128"/>
              </a:rPr>
              <a:t>黏土</a:t>
            </a:r>
            <a:endParaRPr lang="en-US" sz="2800" dirty="0"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8516" y="59436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Bold" pitchFamily="34" charset="-128"/>
                <a:ea typeface="Noto Sans CJK TC Bold" pitchFamily="34" charset="-128"/>
              </a:rPr>
              <a:t>水凝膠</a:t>
            </a:r>
            <a:endParaRPr lang="en-US" altLang="en-US" sz="2800" dirty="0" smtClean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構成身體的元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94079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533400"/>
            <a:ext cx="798167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二、轉輪</a:t>
            </a:r>
            <a:r>
              <a:rPr kumimoji="0" lang="en-US" altLang="zh-TW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--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上帝塑造生命之處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Image result for po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334000" cy="35691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563880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轉</a:t>
            </a:r>
            <a:r>
              <a:rPr lang="zh-TW" altLang="en-US" sz="6000" dirty="0" smtClean="0">
                <a:latin typeface="Noto Sans CJK TC Bold" pitchFamily="34" charset="-128"/>
                <a:ea typeface="Noto Sans CJK TC Bold" pitchFamily="34" charset="-128"/>
              </a:rPr>
              <a:t>、</a:t>
            </a:r>
            <a:r>
              <a:rPr lang="zh-TW" altLang="en-US" sz="6000" dirty="0" smtClean="0">
                <a:solidFill>
                  <a:schemeClr val="accent3">
                    <a:lumMod val="75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捏</a:t>
            </a:r>
            <a:r>
              <a:rPr lang="zh-TW" altLang="en-US" sz="6000" dirty="0" smtClean="0">
                <a:latin typeface="Noto Sans CJK TC Bold" pitchFamily="34" charset="-128"/>
                <a:ea typeface="Noto Sans CJK TC Bold" pitchFamily="34" charset="-128"/>
              </a:rPr>
              <a:t>、</a:t>
            </a:r>
            <a:r>
              <a:rPr lang="zh-TW" altLang="en-US" sz="6000" dirty="0" smtClean="0">
                <a:solidFill>
                  <a:srgbClr val="FF0000"/>
                </a:solidFill>
                <a:latin typeface="Noto Sans CJK TC Bold" pitchFamily="34" charset="-128"/>
                <a:ea typeface="Noto Sans CJK TC Bold" pitchFamily="34" charset="-128"/>
              </a:rPr>
              <a:t>燒</a:t>
            </a:r>
            <a:endParaRPr lang="en-US" sz="6000" dirty="0">
              <a:solidFill>
                <a:srgbClr val="FF0000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381000"/>
            <a:ext cx="880241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三、窯匠</a:t>
            </a:r>
            <a:r>
              <a:rPr kumimoji="0" lang="en-US" altLang="zh-TW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—</a:t>
            </a: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Heiti Bold Big5" pitchFamily="49" charset="-120"/>
                <a:cs typeface="Times New Roman" pitchFamily="18" charset="0"/>
              </a:rPr>
              <a:t>上帝是最偉大的窯匠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Image result for jesus is the po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495800" cy="3371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81600" y="1905000"/>
            <a:ext cx="358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Noto Sans CJK TC Bold" pitchFamily="34" charset="-128"/>
                <a:ea typeface="Noto Sans CJK TC Bold" pitchFamily="34" charset="-128"/>
              </a:rPr>
              <a:t>我的肺腑是你所造的，我在母腹中，你已覆庇我。</a:t>
            </a:r>
            <a:r>
              <a:rPr lang="en-US" altLang="zh-TW" sz="3200" b="1" dirty="0" smtClean="0">
                <a:latin typeface="Noto Sans CJK TC Bold" pitchFamily="34" charset="-128"/>
                <a:ea typeface="Noto Sans CJK TC Bold" pitchFamily="34" charset="-128"/>
              </a:rPr>
              <a:t>…</a:t>
            </a:r>
            <a:r>
              <a:rPr lang="zh-TW" altLang="en-US" sz="3200" b="1" dirty="0" smtClean="0">
                <a:latin typeface="Noto Sans CJK TC Bold" pitchFamily="34" charset="-128"/>
                <a:ea typeface="Noto Sans CJK TC Bold" pitchFamily="34" charset="-128"/>
              </a:rPr>
              <a:t>我未成形的體質，你的眼早已看見了；你所定的日子，我尚未度一日，你都寫在你的冊上了</a:t>
            </a:r>
            <a:r>
              <a:rPr lang="zh-TW" altLang="en-US" sz="3200" b="1" dirty="0" smtClean="0">
                <a:latin typeface="Noto Sans CJK TC Bold" pitchFamily="34" charset="-128"/>
                <a:ea typeface="Noto Sans CJK TC Bold" pitchFamily="34" charset="-128"/>
              </a:rPr>
              <a:t>。</a:t>
            </a:r>
            <a:r>
              <a:rPr lang="en-US" altLang="zh-TW" sz="3200" b="1" dirty="0" smtClean="0">
                <a:latin typeface="Noto Sans CJK TC Bold" pitchFamily="34" charset="-128"/>
                <a:ea typeface="Noto Sans CJK TC Bold" pitchFamily="34" charset="-128"/>
              </a:rPr>
              <a:t>(</a:t>
            </a:r>
            <a:r>
              <a:rPr lang="zh-TW" altLang="en-US" sz="3200" b="1" dirty="0" smtClean="0">
                <a:latin typeface="Noto Sans CJK TC Bold" pitchFamily="34" charset="-128"/>
                <a:ea typeface="Noto Sans CJK TC Bold" pitchFamily="34" charset="-128"/>
              </a:rPr>
              <a:t>詩篇</a:t>
            </a:r>
            <a:r>
              <a:rPr lang="en-US" altLang="zh-TW" sz="3200" b="1" dirty="0" smtClean="0">
                <a:latin typeface="Noto Sans CJK TC Bold" pitchFamily="34" charset="-128"/>
                <a:ea typeface="Noto Sans CJK TC Bold" pitchFamily="34" charset="-128"/>
              </a:rPr>
              <a:t>139:13,16)</a:t>
            </a:r>
            <a:endParaRPr lang="en-US" sz="32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s-media-cache-ak0.pinimg.com/736x/05/57/82/05578295346ced3925de0137f3554a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457200"/>
            <a:ext cx="217078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/>
              <a:t>Borja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Spain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b/b7/Elias_Garcia_Martinez_-_Ecce_Homo.jpg/220px-Elias_Garcia_Martinez_-_Ecce_H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"/>
            <a:ext cx="4091735" cy="6267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Image result for elías garcía martín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5600"/>
            <a:ext cx="1893549" cy="288766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5867400"/>
            <a:ext cx="307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Elijah Garcia Martinez 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143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15</cp:revision>
  <dcterms:created xsi:type="dcterms:W3CDTF">2016-08-13T14:52:51Z</dcterms:created>
  <dcterms:modified xsi:type="dcterms:W3CDTF">2016-09-11T08:02:18Z</dcterms:modified>
</cp:coreProperties>
</file>