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2" r:id="rId1"/>
  </p:sldMasterIdLst>
  <p:notesMasterIdLst>
    <p:notesMasterId r:id="rId10"/>
  </p:notesMasterIdLst>
  <p:sldIdLst>
    <p:sldId id="607" r:id="rId2"/>
    <p:sldId id="608" r:id="rId3"/>
    <p:sldId id="609" r:id="rId4"/>
    <p:sldId id="610" r:id="rId5"/>
    <p:sldId id="611" r:id="rId6"/>
    <p:sldId id="612" r:id="rId7"/>
    <p:sldId id="613" r:id="rId8"/>
    <p:sldId id="61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9314D"/>
    <a:srgbClr val="883712"/>
    <a:srgbClr val="7F3F1B"/>
    <a:srgbClr val="9A5C00"/>
    <a:srgbClr val="FFFFFF"/>
    <a:srgbClr val="9E7800"/>
    <a:srgbClr val="644C00"/>
    <a:srgbClr val="AC8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63A99-5C59-43E9-BA0D-17FDB330553C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7BC700A-FCCD-4C75-8B2C-B66CA8B61F21}">
      <dgm:prSet phldrT="[Text]" custT="1"/>
      <dgm:spPr/>
      <dgm:t>
        <a:bodyPr/>
        <a:lstStyle/>
        <a:p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亞伯拉罕買了一塊地埋葬撒拉</a:t>
          </a:r>
          <a:endParaRPr lang="en-US" sz="2800" b="1" dirty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gm:t>
    </dgm:pt>
    <dgm:pt modelId="{01DB9B20-6E4E-4663-86E9-ACFA912C0C89}" type="parTrans" cxnId="{69B3D046-360D-42F5-AC58-FEF96E4C7E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EEC14C-4DE9-4A46-ACEA-2A6D8FF0F85C}" type="sibTrans" cxnId="{69B3D046-360D-42F5-AC58-FEF96E4C7E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63F075-2C7D-4A53-847C-4A104B11436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波阿斯</a:t>
          </a:r>
          <a:r>
            <a:rPr lang="zh-TW" altLang="en-US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買了</a:t>
          </a:r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路得夫家的地</a:t>
          </a:r>
          <a:endParaRPr lang="en-US" sz="2800" b="1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gm:t>
    </dgm:pt>
    <dgm:pt modelId="{175A387B-561C-4A32-B4C2-F6284BEB27A3}" type="parTrans" cxnId="{2CF72E65-D49A-4703-8996-7C76C0961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16D353-B6DC-4748-828A-3A2BFA5E3C82}" type="sibTrans" cxnId="{2CF72E65-D49A-4703-8996-7C76C0961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09B7C8-583A-42C0-A101-52D783FBCCC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亞哈王和王后耶洗</a:t>
          </a:r>
          <a:r>
            <a:rPr lang="zh-TW" altLang="en-US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強佔拿伯的葡萄園</a:t>
          </a:r>
          <a:endParaRPr lang="en-US" sz="2800" b="1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gm:t>
    </dgm:pt>
    <dgm:pt modelId="{9D95A7CA-0338-4FD2-A8E2-4234534F09FF}" type="parTrans" cxnId="{180F2B9B-50EA-4BB9-9FFA-445939DD68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59B4EC-2ACF-4EC5-ACE0-B77499F93CB3}" type="sibTrans" cxnId="{180F2B9B-50EA-4BB9-9FFA-445939DD68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14FE54-2922-4C00-A8B9-5DFA5E0D608F}">
      <dgm:prSet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人將</a:t>
          </a:r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猶大賣耶穌的錢</a:t>
          </a:r>
          <a:r>
            <a:rPr lang="zh-TW" altLang="en-US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，</a:t>
          </a:r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買了一塊土地</a:t>
          </a:r>
          <a:endParaRPr lang="en-US" sz="2800" b="1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gm:t>
    </dgm:pt>
    <dgm:pt modelId="{3343D395-391B-4E88-B96D-0A3370457E16}" type="parTrans" cxnId="{D5F1B3D5-8711-468B-BF7B-787ED780E4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D046F8-B13B-4E68-8932-5149E8B3EE97}" type="sibTrans" cxnId="{D5F1B3D5-8711-468B-BF7B-787ED780E4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F7FC8D-CA75-45AC-AD93-DCFDE5ACE89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TW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亞拿尼亞同他的妻子撒非喇賣</a:t>
          </a:r>
          <a:r>
            <a:rPr lang="zh-TW" altLang="en-US" sz="28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地</a:t>
          </a:r>
          <a:endParaRPr lang="en-US" sz="2800" b="1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gm:t>
    </dgm:pt>
    <dgm:pt modelId="{6DC13616-513F-4C91-A0C9-CD5C264556EE}" type="parTrans" cxnId="{9E2D0A1D-2B08-49F2-8F8D-0A8C87EB80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0F439F-C5F7-4599-A842-08A1D6A22C31}" type="sibTrans" cxnId="{9E2D0A1D-2B08-49F2-8F8D-0A8C87EB80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14DC63-4614-4CF3-8274-FB65A58E08B0}" type="pres">
      <dgm:prSet presAssocID="{29263A99-5C59-43E9-BA0D-17FDB3305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386F2E-9FA3-41BC-A9E3-ABBD1E9C8EFC}" type="pres">
      <dgm:prSet presAssocID="{0BF7FC8D-CA75-45AC-AD93-DCFDE5ACE89E}" presName="boxAndChildren" presStyleCnt="0"/>
      <dgm:spPr/>
    </dgm:pt>
    <dgm:pt modelId="{B4A431C5-DE46-4D78-BAC9-541F105DCBDC}" type="pres">
      <dgm:prSet presAssocID="{0BF7FC8D-CA75-45AC-AD93-DCFDE5ACE89E}" presName="parentTextBox" presStyleLbl="node1" presStyleIdx="0" presStyleCnt="5"/>
      <dgm:spPr/>
      <dgm:t>
        <a:bodyPr/>
        <a:lstStyle/>
        <a:p>
          <a:endParaRPr lang="en-US"/>
        </a:p>
      </dgm:t>
    </dgm:pt>
    <dgm:pt modelId="{F22F3B91-B2F8-4453-B1C3-4BA56AB3DEEC}" type="pres">
      <dgm:prSet presAssocID="{AAD046F8-B13B-4E68-8932-5149E8B3EE97}" presName="sp" presStyleCnt="0"/>
      <dgm:spPr/>
    </dgm:pt>
    <dgm:pt modelId="{9112964C-2ADE-4983-B02E-36ED9A9329E1}" type="pres">
      <dgm:prSet presAssocID="{C514FE54-2922-4C00-A8B9-5DFA5E0D608F}" presName="arrowAndChildren" presStyleCnt="0"/>
      <dgm:spPr/>
    </dgm:pt>
    <dgm:pt modelId="{BB2318DA-2AF3-4445-98CC-6A34848060E7}" type="pres">
      <dgm:prSet presAssocID="{C514FE54-2922-4C00-A8B9-5DFA5E0D608F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9699A8F7-A6D0-4BEF-BA06-5A4FD0FE4D67}" type="pres">
      <dgm:prSet presAssocID="{EA59B4EC-2ACF-4EC5-ACE0-B77499F93CB3}" presName="sp" presStyleCnt="0"/>
      <dgm:spPr/>
    </dgm:pt>
    <dgm:pt modelId="{B407FBAD-14FA-4E3F-A382-141175B408A0}" type="pres">
      <dgm:prSet presAssocID="{8F09B7C8-583A-42C0-A101-52D783FBCCC5}" presName="arrowAndChildren" presStyleCnt="0"/>
      <dgm:spPr/>
    </dgm:pt>
    <dgm:pt modelId="{C77B5BDE-5C9B-4F78-B799-F241163643F3}" type="pres">
      <dgm:prSet presAssocID="{8F09B7C8-583A-42C0-A101-52D783FBCCC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E1E990E3-A7D4-4B52-AF17-B331186D2F0E}" type="pres">
      <dgm:prSet presAssocID="{4916D353-B6DC-4748-828A-3A2BFA5E3C82}" presName="sp" presStyleCnt="0"/>
      <dgm:spPr/>
    </dgm:pt>
    <dgm:pt modelId="{9F7E12E3-8D2A-4BC5-A439-167502B01CD1}" type="pres">
      <dgm:prSet presAssocID="{A363F075-2C7D-4A53-847C-4A104B114368}" presName="arrowAndChildren" presStyleCnt="0"/>
      <dgm:spPr/>
    </dgm:pt>
    <dgm:pt modelId="{6830466E-B5C6-4433-AE8D-075B03928B0B}" type="pres">
      <dgm:prSet presAssocID="{A363F075-2C7D-4A53-847C-4A104B114368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4B29D02C-6A8A-4377-A0E7-3D0ABF25A893}" type="pres">
      <dgm:prSet presAssocID="{3CEEC14C-4DE9-4A46-ACEA-2A6D8FF0F85C}" presName="sp" presStyleCnt="0"/>
      <dgm:spPr/>
    </dgm:pt>
    <dgm:pt modelId="{4D682C83-2D9F-4731-9804-60E27C8AB6E0}" type="pres">
      <dgm:prSet presAssocID="{C7BC700A-FCCD-4C75-8B2C-B66CA8B61F21}" presName="arrowAndChildren" presStyleCnt="0"/>
      <dgm:spPr/>
    </dgm:pt>
    <dgm:pt modelId="{AFAAEF2E-66E1-4B89-9FAB-221B5BC272D6}" type="pres">
      <dgm:prSet presAssocID="{C7BC700A-FCCD-4C75-8B2C-B66CA8B61F2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E2D0A1D-2B08-49F2-8F8D-0A8C87EB80F1}" srcId="{29263A99-5C59-43E9-BA0D-17FDB330553C}" destId="{0BF7FC8D-CA75-45AC-AD93-DCFDE5ACE89E}" srcOrd="4" destOrd="0" parTransId="{6DC13616-513F-4C91-A0C9-CD5C264556EE}" sibTransId="{940F439F-C5F7-4599-A842-08A1D6A22C31}"/>
    <dgm:cxn modelId="{2CF72E65-D49A-4703-8996-7C76C09617C1}" srcId="{29263A99-5C59-43E9-BA0D-17FDB330553C}" destId="{A363F075-2C7D-4A53-847C-4A104B114368}" srcOrd="1" destOrd="0" parTransId="{175A387B-561C-4A32-B4C2-F6284BEB27A3}" sibTransId="{4916D353-B6DC-4748-828A-3A2BFA5E3C82}"/>
    <dgm:cxn modelId="{202878A5-2FC9-436F-8AE3-77530DEFD2B6}" type="presOf" srcId="{0BF7FC8D-CA75-45AC-AD93-DCFDE5ACE89E}" destId="{B4A431C5-DE46-4D78-BAC9-541F105DCBDC}" srcOrd="0" destOrd="0" presId="urn:microsoft.com/office/officeart/2005/8/layout/process4"/>
    <dgm:cxn modelId="{69B3D046-360D-42F5-AC58-FEF96E4C7EC2}" srcId="{29263A99-5C59-43E9-BA0D-17FDB330553C}" destId="{C7BC700A-FCCD-4C75-8B2C-B66CA8B61F21}" srcOrd="0" destOrd="0" parTransId="{01DB9B20-6E4E-4663-86E9-ACFA912C0C89}" sibTransId="{3CEEC14C-4DE9-4A46-ACEA-2A6D8FF0F85C}"/>
    <dgm:cxn modelId="{E5DF7007-D7F1-49AB-A7CE-C24176997F1A}" type="presOf" srcId="{A363F075-2C7D-4A53-847C-4A104B114368}" destId="{6830466E-B5C6-4433-AE8D-075B03928B0B}" srcOrd="0" destOrd="0" presId="urn:microsoft.com/office/officeart/2005/8/layout/process4"/>
    <dgm:cxn modelId="{EFD8431F-11F7-4B49-8E0A-DD6AF72FF2F4}" type="presOf" srcId="{C7BC700A-FCCD-4C75-8B2C-B66CA8B61F21}" destId="{AFAAEF2E-66E1-4B89-9FAB-221B5BC272D6}" srcOrd="0" destOrd="0" presId="urn:microsoft.com/office/officeart/2005/8/layout/process4"/>
    <dgm:cxn modelId="{F794F902-7EA1-40D5-A02F-A335D5EA8504}" type="presOf" srcId="{8F09B7C8-583A-42C0-A101-52D783FBCCC5}" destId="{C77B5BDE-5C9B-4F78-B799-F241163643F3}" srcOrd="0" destOrd="0" presId="urn:microsoft.com/office/officeart/2005/8/layout/process4"/>
    <dgm:cxn modelId="{D5F1B3D5-8711-468B-BF7B-787ED780E49B}" srcId="{29263A99-5C59-43E9-BA0D-17FDB330553C}" destId="{C514FE54-2922-4C00-A8B9-5DFA5E0D608F}" srcOrd="3" destOrd="0" parTransId="{3343D395-391B-4E88-B96D-0A3370457E16}" sibTransId="{AAD046F8-B13B-4E68-8932-5149E8B3EE97}"/>
    <dgm:cxn modelId="{9F8EC27B-04F3-4E8E-8740-BE9A927DF707}" type="presOf" srcId="{29263A99-5C59-43E9-BA0D-17FDB330553C}" destId="{BA14DC63-4614-4CF3-8274-FB65A58E08B0}" srcOrd="0" destOrd="0" presId="urn:microsoft.com/office/officeart/2005/8/layout/process4"/>
    <dgm:cxn modelId="{180F2B9B-50EA-4BB9-9FFA-445939DD68EC}" srcId="{29263A99-5C59-43E9-BA0D-17FDB330553C}" destId="{8F09B7C8-583A-42C0-A101-52D783FBCCC5}" srcOrd="2" destOrd="0" parTransId="{9D95A7CA-0338-4FD2-A8E2-4234534F09FF}" sibTransId="{EA59B4EC-2ACF-4EC5-ACE0-B77499F93CB3}"/>
    <dgm:cxn modelId="{C916ACD3-FC5D-44AF-AC86-AD80E9E7B129}" type="presOf" srcId="{C514FE54-2922-4C00-A8B9-5DFA5E0D608F}" destId="{BB2318DA-2AF3-4445-98CC-6A34848060E7}" srcOrd="0" destOrd="0" presId="urn:microsoft.com/office/officeart/2005/8/layout/process4"/>
    <dgm:cxn modelId="{74914139-005D-4228-95AD-8532C4FBC2B7}" type="presParOf" srcId="{BA14DC63-4614-4CF3-8274-FB65A58E08B0}" destId="{EE386F2E-9FA3-41BC-A9E3-ABBD1E9C8EFC}" srcOrd="0" destOrd="0" presId="urn:microsoft.com/office/officeart/2005/8/layout/process4"/>
    <dgm:cxn modelId="{89A26D87-7961-43E7-B2E6-FB0B346047E3}" type="presParOf" srcId="{EE386F2E-9FA3-41BC-A9E3-ABBD1E9C8EFC}" destId="{B4A431C5-DE46-4D78-BAC9-541F105DCBDC}" srcOrd="0" destOrd="0" presId="urn:microsoft.com/office/officeart/2005/8/layout/process4"/>
    <dgm:cxn modelId="{8980BC9A-27B8-47D7-B8C9-DDB9BC89B02D}" type="presParOf" srcId="{BA14DC63-4614-4CF3-8274-FB65A58E08B0}" destId="{F22F3B91-B2F8-4453-B1C3-4BA56AB3DEEC}" srcOrd="1" destOrd="0" presId="urn:microsoft.com/office/officeart/2005/8/layout/process4"/>
    <dgm:cxn modelId="{61DC2141-87B9-492C-8C4F-437489DF2559}" type="presParOf" srcId="{BA14DC63-4614-4CF3-8274-FB65A58E08B0}" destId="{9112964C-2ADE-4983-B02E-36ED9A9329E1}" srcOrd="2" destOrd="0" presId="urn:microsoft.com/office/officeart/2005/8/layout/process4"/>
    <dgm:cxn modelId="{C417BB5F-6D5E-45C5-9F6B-1B9213A4D5E1}" type="presParOf" srcId="{9112964C-2ADE-4983-B02E-36ED9A9329E1}" destId="{BB2318DA-2AF3-4445-98CC-6A34848060E7}" srcOrd="0" destOrd="0" presId="urn:microsoft.com/office/officeart/2005/8/layout/process4"/>
    <dgm:cxn modelId="{5D60A72E-6E59-4B5B-B4E3-C02014914EE5}" type="presParOf" srcId="{BA14DC63-4614-4CF3-8274-FB65A58E08B0}" destId="{9699A8F7-A6D0-4BEF-BA06-5A4FD0FE4D67}" srcOrd="3" destOrd="0" presId="urn:microsoft.com/office/officeart/2005/8/layout/process4"/>
    <dgm:cxn modelId="{53B8EE69-9C08-4801-9ACF-60B1613FE841}" type="presParOf" srcId="{BA14DC63-4614-4CF3-8274-FB65A58E08B0}" destId="{B407FBAD-14FA-4E3F-A382-141175B408A0}" srcOrd="4" destOrd="0" presId="urn:microsoft.com/office/officeart/2005/8/layout/process4"/>
    <dgm:cxn modelId="{B9E93CF1-0929-4ACA-BC27-368305D3F52F}" type="presParOf" srcId="{B407FBAD-14FA-4E3F-A382-141175B408A0}" destId="{C77B5BDE-5C9B-4F78-B799-F241163643F3}" srcOrd="0" destOrd="0" presId="urn:microsoft.com/office/officeart/2005/8/layout/process4"/>
    <dgm:cxn modelId="{1CACE1E0-00F7-40BB-BF96-9D7F86D485B3}" type="presParOf" srcId="{BA14DC63-4614-4CF3-8274-FB65A58E08B0}" destId="{E1E990E3-A7D4-4B52-AF17-B331186D2F0E}" srcOrd="5" destOrd="0" presId="urn:microsoft.com/office/officeart/2005/8/layout/process4"/>
    <dgm:cxn modelId="{DA94CF16-40B1-4EB1-AC26-BED97ADB4AA6}" type="presParOf" srcId="{BA14DC63-4614-4CF3-8274-FB65A58E08B0}" destId="{9F7E12E3-8D2A-4BC5-A439-167502B01CD1}" srcOrd="6" destOrd="0" presId="urn:microsoft.com/office/officeart/2005/8/layout/process4"/>
    <dgm:cxn modelId="{998157B4-30BD-414A-BFC3-57ED1E048E4B}" type="presParOf" srcId="{9F7E12E3-8D2A-4BC5-A439-167502B01CD1}" destId="{6830466E-B5C6-4433-AE8D-075B03928B0B}" srcOrd="0" destOrd="0" presId="urn:microsoft.com/office/officeart/2005/8/layout/process4"/>
    <dgm:cxn modelId="{6E6EA04C-F04A-4016-98EF-159961B35D20}" type="presParOf" srcId="{BA14DC63-4614-4CF3-8274-FB65A58E08B0}" destId="{4B29D02C-6A8A-4377-A0E7-3D0ABF25A893}" srcOrd="7" destOrd="0" presId="urn:microsoft.com/office/officeart/2005/8/layout/process4"/>
    <dgm:cxn modelId="{890AB88A-E95B-4719-ADD7-79E90F41E564}" type="presParOf" srcId="{BA14DC63-4614-4CF3-8274-FB65A58E08B0}" destId="{4D682C83-2D9F-4731-9804-60E27C8AB6E0}" srcOrd="8" destOrd="0" presId="urn:microsoft.com/office/officeart/2005/8/layout/process4"/>
    <dgm:cxn modelId="{3299BEC9-1914-4733-8ADE-FBEFC522FFFB}" type="presParOf" srcId="{4D682C83-2D9F-4731-9804-60E27C8AB6E0}" destId="{AFAAEF2E-66E1-4B89-9FAB-221B5BC272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431C5-DE46-4D78-BAC9-541F105DCBDC}">
      <dsp:nvSpPr>
        <dsp:cNvPr id="0" name=""/>
        <dsp:cNvSpPr/>
      </dsp:nvSpPr>
      <dsp:spPr>
        <a:xfrm>
          <a:off x="0" y="4252907"/>
          <a:ext cx="8001000" cy="697724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亞拿尼亞同他的妻子撒非喇賣</a:t>
          </a:r>
          <a:r>
            <a:rPr lang="zh-TW" altLang="en-US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地</a:t>
          </a:r>
          <a:endParaRPr lang="en-US" sz="2800" b="1" kern="1200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sp:txBody>
      <dsp:txXfrm>
        <a:off x="0" y="4252907"/>
        <a:ext cx="8001000" cy="697724"/>
      </dsp:txXfrm>
    </dsp:sp>
    <dsp:sp modelId="{BB2318DA-2AF3-4445-98CC-6A34848060E7}">
      <dsp:nvSpPr>
        <dsp:cNvPr id="0" name=""/>
        <dsp:cNvSpPr/>
      </dsp:nvSpPr>
      <dsp:spPr>
        <a:xfrm rot="10800000">
          <a:off x="0" y="3190272"/>
          <a:ext cx="8001000" cy="107310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人將</a:t>
          </a: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猶大賣耶穌的錢</a:t>
          </a:r>
          <a:r>
            <a:rPr lang="zh-TW" altLang="en-US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，</a:t>
          </a: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買了一塊土地</a:t>
          </a:r>
          <a:endParaRPr lang="en-US" sz="2800" b="1" kern="1200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sp:txBody>
      <dsp:txXfrm rot="10800000">
        <a:off x="0" y="3190272"/>
        <a:ext cx="8001000" cy="697268"/>
      </dsp:txXfrm>
    </dsp:sp>
    <dsp:sp modelId="{C77B5BDE-5C9B-4F78-B799-F241163643F3}">
      <dsp:nvSpPr>
        <dsp:cNvPr id="0" name=""/>
        <dsp:cNvSpPr/>
      </dsp:nvSpPr>
      <dsp:spPr>
        <a:xfrm rot="10800000">
          <a:off x="0" y="2127637"/>
          <a:ext cx="8001000" cy="1073100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亞哈王和王后耶洗</a:t>
          </a:r>
          <a:r>
            <a:rPr lang="zh-TW" altLang="en-US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強佔拿伯的葡萄園</a:t>
          </a:r>
          <a:endParaRPr lang="en-US" sz="2800" b="1" kern="1200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sp:txBody>
      <dsp:txXfrm rot="10800000">
        <a:off x="0" y="2127637"/>
        <a:ext cx="8001000" cy="697268"/>
      </dsp:txXfrm>
    </dsp:sp>
    <dsp:sp modelId="{6830466E-B5C6-4433-AE8D-075B03928B0B}">
      <dsp:nvSpPr>
        <dsp:cNvPr id="0" name=""/>
        <dsp:cNvSpPr/>
      </dsp:nvSpPr>
      <dsp:spPr>
        <a:xfrm rot="10800000">
          <a:off x="0" y="1065002"/>
          <a:ext cx="8001000" cy="1073100"/>
        </a:xfrm>
        <a:prstGeom prst="upArrowCallou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波阿斯</a:t>
          </a:r>
          <a:r>
            <a:rPr lang="zh-TW" altLang="en-US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買了</a:t>
          </a: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路得夫家的地</a:t>
          </a:r>
          <a:endParaRPr lang="en-US" sz="2800" b="1" kern="1200" dirty="0" smtClean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sp:txBody>
      <dsp:txXfrm rot="10800000">
        <a:off x="0" y="1065002"/>
        <a:ext cx="8001000" cy="697268"/>
      </dsp:txXfrm>
    </dsp:sp>
    <dsp:sp modelId="{AFAAEF2E-66E1-4B89-9FAB-221B5BC272D6}">
      <dsp:nvSpPr>
        <dsp:cNvPr id="0" name=""/>
        <dsp:cNvSpPr/>
      </dsp:nvSpPr>
      <dsp:spPr>
        <a:xfrm rot="10800000">
          <a:off x="0" y="2367"/>
          <a:ext cx="8001000" cy="107310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rPr>
            <a:t>亞伯拉罕買了一塊地埋葬撒拉</a:t>
          </a:r>
          <a:endParaRPr lang="en-US" sz="2800" b="1" kern="1200" dirty="0">
            <a:solidFill>
              <a:schemeClr val="tx1"/>
            </a:solidFill>
            <a:latin typeface="Noto Sans CJK TC Regular" pitchFamily="34" charset="-128"/>
            <a:ea typeface="Noto Sans CJK TC Regular" pitchFamily="34" charset="-128"/>
          </a:endParaRPr>
        </a:p>
      </dsp:txBody>
      <dsp:txXfrm rot="10800000">
        <a:off x="0" y="2367"/>
        <a:ext cx="8001000" cy="69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3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6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5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8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9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2D69-07FF-4C7D-B90E-43CB04B217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A0D9-F71A-47F5-B279-1FC314D67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&amp;url=https://ccheart.wordpress.com/category/201407/&amp;bvm=bv.133700528,d.amc&amp;psig=AFQjCNFWRm6Ppmalc66stAoPlyD9QrmEwQ&amp;ust=147487908711467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result for war field"/>
          <p:cNvPicPr>
            <a:picLocks noChangeAspect="1" noChangeArrowheads="1"/>
          </p:cNvPicPr>
          <p:nvPr/>
        </p:nvPicPr>
        <p:blipFill>
          <a:blip r:embed="rId2" cstate="print"/>
          <a:srcRect l="3333" t="1550" r="29467"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685800"/>
            <a:ext cx="7571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200" dirty="0" smtClean="0">
                <a:solidFill>
                  <a:srgbClr val="000000"/>
                </a:solidFill>
                <a:latin typeface="Noto Sans CJK TC Black" pitchFamily="34" charset="-128"/>
                <a:ea typeface="Noto Sans CJK TC Black" pitchFamily="34" charset="-128"/>
                <a:cs typeface="MingLiU" pitchFamily="49" charset="-120"/>
              </a:rPr>
              <a:t>耶利米先生</a:t>
            </a:r>
            <a:r>
              <a:rPr lang="zh-TW" altLang="en-US" sz="72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  <a:cs typeface="MingLiU" pitchFamily="49" charset="-120"/>
              </a:rPr>
              <a:t>有塊地</a:t>
            </a:r>
            <a:endParaRPr lang="zh-TW" altLang="en-US" sz="7200" dirty="0" smtClean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2057400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耶利米書</a:t>
            </a:r>
            <a:r>
              <a:rPr lang="en-US" sz="2000" dirty="0" smtClean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32:1-3,6-15</a:t>
            </a:r>
            <a:endParaRPr lang="en-US" sz="2000" dirty="0">
              <a:solidFill>
                <a:prstClr val="black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5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mage result for 大馬士革"/>
          <p:cNvPicPr>
            <a:picLocks noChangeAspect="1" noChangeArrowheads="1"/>
          </p:cNvPicPr>
          <p:nvPr/>
        </p:nvPicPr>
        <p:blipFill>
          <a:blip r:embed="rId2" cstate="print"/>
          <a:srcRect r="9966"/>
          <a:stretch>
            <a:fillRect/>
          </a:stretch>
        </p:blipFill>
        <p:spPr bwMode="auto">
          <a:xfrm>
            <a:off x="4598581" y="0"/>
            <a:ext cx="4545419" cy="6858000"/>
          </a:xfrm>
          <a:prstGeom prst="rect">
            <a:avLst/>
          </a:prstGeom>
          <a:noFill/>
        </p:spPr>
      </p:pic>
      <p:pic>
        <p:nvPicPr>
          <p:cNvPr id="19458" name="Picture 2" descr="Image result for 大馬士革"/>
          <p:cNvPicPr>
            <a:picLocks noChangeAspect="1" noChangeArrowheads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228600"/>
            <a:ext cx="449353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79646">
                    <a:lumMod val="50000"/>
                  </a:srgbClr>
                </a:solidFill>
                <a:latin typeface="Noto Sans CJK TC Black" pitchFamily="34" charset="-128"/>
                <a:ea typeface="Noto Sans CJK TC Black" pitchFamily="34" charset="-128"/>
              </a:rPr>
              <a:t>昔日的大馬士革</a:t>
            </a:r>
            <a:endParaRPr lang="en-US" sz="4800" dirty="0">
              <a:solidFill>
                <a:srgbClr val="F79646">
                  <a:lumMod val="50000"/>
                </a:srgbClr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pic>
        <p:nvPicPr>
          <p:cNvPr id="8" name="Picture 2" descr="https://farm4.staticflickr.com/3791/11360548814_00bc281c73_o.jpg"/>
          <p:cNvPicPr>
            <a:picLocks noChangeAspect="1" noChangeArrowheads="1"/>
          </p:cNvPicPr>
          <p:nvPr/>
        </p:nvPicPr>
        <p:blipFill>
          <a:blip r:embed="rId4" cstate="print"/>
          <a:srcRect l="7388" r="5437"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2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大馬士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263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5867400"/>
            <a:ext cx="44935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latin typeface="Noto Sans CJK TC Black" pitchFamily="34" charset="-128"/>
                <a:ea typeface="Noto Sans CJK TC Black" pitchFamily="34" charset="-128"/>
              </a:rPr>
              <a:t>今日的大馬士革</a:t>
            </a:r>
            <a:endParaRPr lang="en-US" sz="4800" dirty="0">
              <a:solidFill>
                <a:srgbClr val="0070C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8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04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Noto Sans CJK TC Black" pitchFamily="34" charset="-128"/>
                <a:ea typeface="Noto Sans CJK TC Black" pitchFamily="34" charset="-128"/>
              </a:rPr>
              <a:t>一、聖經中的土地買賣</a:t>
            </a:r>
            <a:endParaRPr lang="en-US" sz="5400" dirty="0">
              <a:solidFill>
                <a:srgbClr val="0070C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6002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4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AAEF2E-66E1-4B89-9FAB-221B5BC27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AFAAEF2E-66E1-4B89-9FAB-221B5BC27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0466E-B5C6-4433-AE8D-075B0392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830466E-B5C6-4433-AE8D-075B03928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7B5BDE-5C9B-4F78-B799-F24116364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C77B5BDE-5C9B-4F78-B799-F24116364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2318DA-2AF3-4445-98CC-6A3484806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BB2318DA-2AF3-4445-98CC-6A3484806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A431C5-DE46-4D78-BAC9-541F105DC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B4A431C5-DE46-4D78-BAC9-541F105DC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0" y="533400"/>
            <a:ext cx="7802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rgbClr val="0070C0"/>
                </a:solidFill>
                <a:latin typeface="Noto Sans CJK TC Black" pitchFamily="34" charset="-128"/>
                <a:ea typeface="Noto Sans CJK TC Black" pitchFamily="34" charset="-128"/>
              </a:rPr>
              <a:t>二、給耶利米的獨特機會</a:t>
            </a:r>
          </a:p>
        </p:txBody>
      </p:sp>
      <p:pic>
        <p:nvPicPr>
          <p:cNvPr id="20485" name="Picture 5" descr="Image result for 以色列古甕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6638925" cy="4422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2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685800"/>
            <a:ext cx="7802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rgbClr val="0070C0"/>
                </a:solidFill>
                <a:latin typeface="Noto Sans CJK TC Black" pitchFamily="34" charset="-128"/>
                <a:ea typeface="Noto Sans CJK TC Black" pitchFamily="34" charset="-128"/>
              </a:rPr>
              <a:t>三、將投資眼光放在永恆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耶和華如此說：為巴比倫所定的七十年滿了以後，我要眷顧你們，向你們成就我的恩言，使你們仍回此地。（耶利米書</a:t>
            </a:r>
            <a:r>
              <a:rPr 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29:10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600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724400"/>
            <a:ext cx="70866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當一切看似無望時，還有一絲最後希望。</a:t>
            </a:r>
            <a:endParaRPr lang="en-US" sz="4800" dirty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7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715000"/>
            <a:ext cx="4308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</a:rPr>
              <a:t>Gilbert Keith Chesterton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096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C0504D">
                    <a:lumMod val="75000"/>
                  </a:srgbClr>
                </a:solidFill>
                <a:latin typeface="Noto Sans CJK TC Black" pitchFamily="34" charset="-128"/>
                <a:ea typeface="Noto Sans CJK TC Black" pitchFamily="34" charset="-128"/>
              </a:rPr>
              <a:t>當事情尚未絕望時，「希望」只不過是虛假的口號，唯有在事情完全絕望時，「希望」才能真正成為一股力量，這話似乎不盡合理，卻是千真萬確！</a:t>
            </a:r>
            <a:endParaRPr lang="en-US" sz="4000" dirty="0">
              <a:solidFill>
                <a:srgbClr val="C0504D">
                  <a:lumMod val="75000"/>
                </a:srgbClr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pic>
        <p:nvPicPr>
          <p:cNvPr id="21508" name="Picture 4" descr="Image result for Gilbert Keith Chester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05200"/>
            <a:ext cx="2153412" cy="272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4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nebula.wsimg.com/5e376d0be2060ffd20f906a993920f03?AccessKeyId=32873E0A1F0CBC057EC8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019800" cy="401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1981200" y="685800"/>
            <a:ext cx="4876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洛杉磯第一間台灣人教會</a:t>
            </a:r>
            <a:endParaRPr lang="en-US" sz="3200" dirty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244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主耶和華啊，你曾用大能和伸出來的膀臂創造天地，在你沒有難成的事。</a:t>
            </a:r>
            <a:endParaRPr lang="en-US" altLang="zh-TW" sz="4000" b="1" dirty="0" smtClean="0">
              <a:solidFill>
                <a:prstClr val="black"/>
              </a:solidFill>
              <a:latin typeface="Noto Sans CJK TC Black" pitchFamily="34" charset="-128"/>
              <a:ea typeface="Noto Sans CJK TC Black" pitchFamily="34" charset="-128"/>
            </a:endParaRPr>
          </a:p>
          <a:p>
            <a:r>
              <a:rPr lang="zh-TW" altLang="en-US" sz="3200" b="1" dirty="0" smtClean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                                                   （耶利米書</a:t>
            </a:r>
            <a:r>
              <a:rPr lang="en-US" sz="3200" b="1" dirty="0" smtClean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32:17</a:t>
            </a:r>
            <a:r>
              <a:rPr lang="zh-TW" altLang="en-US" sz="3200" b="1" dirty="0" smtClean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）</a:t>
            </a:r>
            <a:endParaRPr lang="en-US" sz="3200" dirty="0">
              <a:solidFill>
                <a:prstClr val="black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2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317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120</cp:revision>
  <dcterms:created xsi:type="dcterms:W3CDTF">2015-12-30T23:14:56Z</dcterms:created>
  <dcterms:modified xsi:type="dcterms:W3CDTF">2016-09-25T21:53:56Z</dcterms:modified>
</cp:coreProperties>
</file>