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B9439-F961-4188-B870-96423E66AD57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0ADFA-86C7-4A64-A0A6-67916DC8C0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1842-54F3-4996-8F9C-D8E1DDCCA14C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714D-CB2F-4667-8398-976AE56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1842-54F3-4996-8F9C-D8E1DDCCA14C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714D-CB2F-4667-8398-976AE56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1842-54F3-4996-8F9C-D8E1DDCCA14C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714D-CB2F-4667-8398-976AE56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1842-54F3-4996-8F9C-D8E1DDCCA14C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714D-CB2F-4667-8398-976AE56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1842-54F3-4996-8F9C-D8E1DDCCA14C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714D-CB2F-4667-8398-976AE56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1842-54F3-4996-8F9C-D8E1DDCCA14C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714D-CB2F-4667-8398-976AE56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1842-54F3-4996-8F9C-D8E1DDCCA14C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714D-CB2F-4667-8398-976AE56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1842-54F3-4996-8F9C-D8E1DDCCA14C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714D-CB2F-4667-8398-976AE56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1842-54F3-4996-8F9C-D8E1DDCCA14C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714D-CB2F-4667-8398-976AE56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1842-54F3-4996-8F9C-D8E1DDCCA14C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714D-CB2F-4667-8398-976AE56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1842-54F3-4996-8F9C-D8E1DDCCA14C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714D-CB2F-4667-8398-976AE56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1842-54F3-4996-8F9C-D8E1DDCCA14C}" type="datetimeFigureOut">
              <a:rPr lang="en-US" smtClean="0"/>
              <a:pPr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714D-CB2F-4667-8398-976AE5623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hadow of man"/>
          <p:cNvPicPr>
            <a:picLocks noChangeAspect="1" noChangeArrowheads="1"/>
          </p:cNvPicPr>
          <p:nvPr/>
        </p:nvPicPr>
        <p:blipFill>
          <a:blip r:embed="rId2" cstate="print"/>
          <a:srcRect r="1120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4876800"/>
            <a:ext cx="69557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上帝竟然在這裡！</a:t>
            </a:r>
            <a:endParaRPr lang="en-US" sz="6600" dirty="0">
              <a:solidFill>
                <a:schemeClr val="accent6">
                  <a:lumMod val="60000"/>
                  <a:lumOff val="40000"/>
                </a:schemeClr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6019800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耶利米書</a:t>
            </a:r>
            <a:r>
              <a:rPr lang="en-US" b="1" dirty="0" smtClean="0">
                <a:solidFill>
                  <a:schemeClr val="bg1"/>
                </a:solidFill>
              </a:rPr>
              <a:t>29:1,4-7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1.kknews.cc/large/936000894efacab26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4572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8200" y="304800"/>
            <a:ext cx="1913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Indira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Gandhi</a:t>
            </a: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甘地夫人</a:t>
            </a:r>
            <a:endParaRPr lang="en-US" sz="2400" dirty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362200"/>
            <a:ext cx="29690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Noto Sans CJK TC Bold" pitchFamily="34" charset="-128"/>
                <a:ea typeface="Noto Sans CJK TC Bold" pitchFamily="34" charset="-128"/>
              </a:rPr>
              <a:t>Jawaharlal </a:t>
            </a:r>
            <a:r>
              <a:rPr lang="en-US" altLang="zh-TW" sz="2400" dirty="0" smtClean="0">
                <a:latin typeface="Noto Sans CJK TC Bold" pitchFamily="34" charset="-128"/>
                <a:ea typeface="Noto Sans CJK TC Bold" pitchFamily="34" charset="-128"/>
              </a:rPr>
              <a:t>Nehru</a:t>
            </a:r>
          </a:p>
          <a:p>
            <a:r>
              <a:rPr lang="zh-TW" altLang="en-US" sz="2400" dirty="0" smtClean="0">
                <a:latin typeface="Noto Sans CJK TC Bold" pitchFamily="34" charset="-128"/>
                <a:ea typeface="Noto Sans CJK TC Bold" pitchFamily="34" charset="-128"/>
              </a:rPr>
              <a:t>賈</a:t>
            </a:r>
            <a:r>
              <a:rPr lang="zh-TW" altLang="en-US" sz="2400" dirty="0" smtClean="0">
                <a:latin typeface="Noto Sans CJK TC Bold" pitchFamily="34" charset="-128"/>
                <a:ea typeface="Noto Sans CJK TC Bold" pitchFamily="34" charset="-128"/>
              </a:rPr>
              <a:t>瓦哈拉爾</a:t>
            </a:r>
            <a:r>
              <a:rPr lang="en-US" sz="2400" dirty="0" smtClean="0">
                <a:latin typeface="Noto Sans CJK TC Bold" pitchFamily="34" charset="-128"/>
                <a:ea typeface="Noto Sans CJK TC Bold" pitchFamily="34" charset="-128"/>
              </a:rPr>
              <a:t>·</a:t>
            </a:r>
            <a:r>
              <a:rPr lang="zh-TW" altLang="en-US" sz="2400" dirty="0" smtClean="0">
                <a:latin typeface="Noto Sans CJK TC Bold" pitchFamily="34" charset="-128"/>
                <a:ea typeface="Noto Sans CJK TC Bold" pitchFamily="34" charset="-128"/>
              </a:rPr>
              <a:t>尼赫</a:t>
            </a:r>
            <a:r>
              <a:rPr lang="zh-TW" altLang="en-US" sz="2400" dirty="0" smtClean="0">
                <a:latin typeface="Noto Sans CJK TC Bold" pitchFamily="34" charset="-128"/>
                <a:ea typeface="Noto Sans CJK TC Bold" pitchFamily="34" charset="-128"/>
              </a:rPr>
              <a:t>魯</a:t>
            </a:r>
            <a:endParaRPr lang="en-US" altLang="zh-TW" sz="2400" dirty="0" smtClean="0">
              <a:latin typeface="Noto Sans CJK TC Bold" pitchFamily="34" charset="-128"/>
              <a:ea typeface="Noto Sans CJK TC Bold" pitchFamily="34" charset="-128"/>
            </a:endParaRPr>
          </a:p>
          <a:p>
            <a:endParaRPr lang="en-US" altLang="zh-TW" sz="2400" dirty="0" smtClean="0">
              <a:latin typeface="Noto Sans CJK TC Bold" pitchFamily="34" charset="-128"/>
              <a:ea typeface="Noto Sans CJK TC Bold" pitchFamily="34" charset="-128"/>
            </a:endParaRPr>
          </a:p>
          <a:p>
            <a:pPr algn="ctr"/>
            <a:r>
              <a:rPr lang="zh-TW" altLang="en-US" sz="2400" dirty="0" smtClean="0">
                <a:latin typeface="Noto Sans CJK TC Bold" pitchFamily="34" charset="-128"/>
                <a:ea typeface="Noto Sans CJK TC Bold" pitchFamily="34" charset="-128"/>
              </a:rPr>
              <a:t>尊稱為「印</a:t>
            </a:r>
            <a:r>
              <a:rPr lang="zh-TW" altLang="en-US" sz="2400" dirty="0" smtClean="0">
                <a:latin typeface="Noto Sans CJK TC Bold" pitchFamily="34" charset="-128"/>
                <a:ea typeface="Noto Sans CJK TC Bold" pitchFamily="34" charset="-128"/>
              </a:rPr>
              <a:t>度國</a:t>
            </a:r>
            <a:r>
              <a:rPr lang="zh-TW" altLang="en-US" sz="2400" dirty="0" smtClean="0">
                <a:latin typeface="Noto Sans CJK TC Bold" pitchFamily="34" charset="-128"/>
                <a:ea typeface="Noto Sans CJK TC Bold" pitchFamily="34" charset="-128"/>
              </a:rPr>
              <a:t>父」</a:t>
            </a:r>
            <a:endParaRPr lang="en-US" sz="2400" dirty="0"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jews exile"/>
          <p:cNvPicPr>
            <a:picLocks noChangeAspect="1" noChangeArrowheads="1"/>
          </p:cNvPicPr>
          <p:nvPr/>
        </p:nvPicPr>
        <p:blipFill>
          <a:blip r:embed="rId2" cstate="print"/>
          <a:srcRect t="4200" b="3400"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</p:spPr>
      </p:pic>
      <p:pic>
        <p:nvPicPr>
          <p:cNvPr id="15364" name="Picture 4" descr="Image result for jews exile"/>
          <p:cNvPicPr>
            <a:picLocks noChangeAspect="1" noChangeArrowheads="1"/>
          </p:cNvPicPr>
          <p:nvPr/>
        </p:nvPicPr>
        <p:blipFill>
          <a:blip r:embed="rId3" cstate="print"/>
          <a:srcRect t="3220" b="5759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411480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被擄至巴比倫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8100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攻破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耶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路撒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冷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「1我們曾在巴比倫的河邊坐下，一追想錫安就哭了。2 我們把琴掛在那裡的柳樹上。3 因為在那裡，擄掠我們的要我們唱歌，搶奪我們的要我們作樂，說：給我們唱一首 錫安歌吧！4 我們怎能在外邦唱耶和華的歌呢？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4395786"/>
            <a:ext cx="8305800" cy="2062103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Leisu Medium Big5" pitchFamily="49" charset="-120"/>
                <a:ea typeface="AR Leisu Medium Big5" pitchFamily="49" charset="-120"/>
                <a:cs typeface="Arial" pitchFamily="34" charset="0"/>
              </a:rPr>
              <a:t>2 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Leisu Medium Big5" pitchFamily="49" charset="-120"/>
                <a:ea typeface="AR Leisu Medium Big5" pitchFamily="49" charset="-120"/>
                <a:cs typeface="Times New Roman" pitchFamily="18" charset="0"/>
              </a:rPr>
              <a:t>我們把琴掛在那裡的柳樹上。</a:t>
            </a:r>
            <a:r>
              <a:rPr kumimoji="0" lang="en-US" altLang="zh-TW" sz="32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Leisu Medium Big5" pitchFamily="49" charset="-120"/>
                <a:ea typeface="AR Leisu Medium Big5" pitchFamily="49" charset="-120"/>
                <a:cs typeface="Arial" pitchFamily="34" charset="0"/>
              </a:rPr>
              <a:t>3 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Leisu Medium Big5" pitchFamily="49" charset="-120"/>
                <a:ea typeface="AR Leisu Medium Big5" pitchFamily="49" charset="-120"/>
                <a:cs typeface="Times New Roman" pitchFamily="18" charset="0"/>
              </a:rPr>
              <a:t>因為在那裡，擄掠我們的要我們唱歌，搶奪我們的要我們作樂，說：給我們唱一首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Leisu Medium Big5" pitchFamily="49" charset="-120"/>
                <a:ea typeface="AR Leisu Medium Big5" pitchFamily="49" charset="-120"/>
                <a:cs typeface="New Gulim"/>
              </a:rPr>
              <a:t>錫安歌吧！</a:t>
            </a:r>
            <a:r>
              <a:rPr kumimoji="0" lang="en-US" altLang="zh-TW" sz="32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Leisu Medium Big5" pitchFamily="49" charset="-120"/>
                <a:ea typeface="AR Leisu Medium Big5" pitchFamily="49" charset="-120"/>
                <a:cs typeface="Arial" pitchFamily="34" charset="0"/>
              </a:rPr>
              <a:t>4 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Leisu Medium Big5" pitchFamily="49" charset="-120"/>
                <a:ea typeface="AR Leisu Medium Big5" pitchFamily="49" charset="-120"/>
                <a:cs typeface="New Gulim"/>
              </a:rPr>
              <a:t>我們怎能在外邦唱耶和華的歌呢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Leisu Medium Big5" pitchFamily="49" charset="-120"/>
                <a:ea typeface="AR Leisu Medium Big5" pitchFamily="49" charset="-120"/>
                <a:cs typeface="MingLiU" pitchFamily="49" charset="-120"/>
              </a:rPr>
              <a:t>？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Leisu Medium Big5" pitchFamily="49" charset="-120"/>
                <a:ea typeface="AR Leisu Medium Big5" pitchFamily="49" charset="-12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57200"/>
            <a:ext cx="792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4</a:t>
            </a:r>
            <a:r>
              <a:rPr lang="en-US" sz="3200" b="1" baseline="30000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 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萬軍之耶和華以色列的神對一切被擄去的，就是我使他們從耶路撒冷被擄到巴比倫的人，如此說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：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Noto Sans CJK TC Bold" pitchFamily="34" charset="-128"/>
              <a:ea typeface="Noto Sans CJK TC Bold" pitchFamily="34" charset="-128"/>
            </a:endParaRPr>
          </a:p>
          <a:p>
            <a:r>
              <a:rPr lang="en-US" sz="3200" b="1" baseline="30000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5</a:t>
            </a:r>
            <a:r>
              <a:rPr lang="en-US" sz="3200" b="1" baseline="30000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 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你們要蓋造房屋住在其中，栽種田園吃其中所產的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。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Noto Sans CJK TC Bold" pitchFamily="34" charset="-128"/>
              <a:ea typeface="Noto Sans CJK TC Bold" pitchFamily="34" charset="-128"/>
            </a:endParaRPr>
          </a:p>
          <a:p>
            <a:r>
              <a:rPr lang="en-US" sz="3200" b="1" baseline="30000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6</a:t>
            </a:r>
            <a:r>
              <a:rPr lang="en-US" sz="3200" b="1" baseline="30000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 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娶妻生兒女，為你們的兒子娶妻，使你們的女兒嫁人，生兒養女，在那裡生養眾多，不致減少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。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Noto Sans CJK TC Bold" pitchFamily="34" charset="-128"/>
              <a:ea typeface="Noto Sans CJK TC Bold" pitchFamily="34" charset="-128"/>
            </a:endParaRPr>
          </a:p>
          <a:p>
            <a:r>
              <a:rPr lang="en-US" sz="3200" b="1" baseline="30000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7</a:t>
            </a:r>
            <a:r>
              <a:rPr lang="en-US" sz="3200" b="1" baseline="30000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 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我所使你們被擄到的那城，你們要為那城求平安，為那城禱告耶和華，因為那城得平安，你們也隨著得平安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。</a:t>
            </a:r>
            <a:endParaRPr lang="en-US" altLang="zh-TW" sz="3200" dirty="0" smtClean="0">
              <a:solidFill>
                <a:schemeClr val="accent6">
                  <a:lumMod val="50000"/>
                </a:schemeClr>
              </a:solidFill>
              <a:latin typeface="Noto Sans CJK TC Bold" pitchFamily="34" charset="-128"/>
              <a:ea typeface="Noto Sans CJK TC Bold" pitchFamily="34" charset="-128"/>
            </a:endParaRPr>
          </a:p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 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                                         （耶利米書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29:4-7</a:t>
            </a:r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  <a:latin typeface="Noto Sans CJK TC Bold" pitchFamily="34" charset="-128"/>
                <a:ea typeface="Noto Sans CJK TC Bold" pitchFamily="34" charset="-128"/>
              </a:rPr>
              <a:t>）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babylon"/>
          <p:cNvPicPr>
            <a:picLocks noChangeAspect="1" noChangeArrowheads="1"/>
          </p:cNvPicPr>
          <p:nvPr/>
        </p:nvPicPr>
        <p:blipFill>
          <a:blip r:embed="rId2" cstate="print"/>
          <a:srcRect r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3505200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要建造房屋，住在其中</a:t>
            </a:r>
            <a:endParaRPr lang="en-US" sz="4400" dirty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267200"/>
            <a:ext cx="6955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要</a:t>
            </a:r>
            <a:r>
              <a:rPr lang="zh-TW" altLang="en-US" sz="4400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栽</a:t>
            </a:r>
            <a:r>
              <a:rPr lang="zh-TW" altLang="en-US" sz="4400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種田園，吃其中所產的</a:t>
            </a:r>
            <a:endParaRPr lang="en-US" altLang="en-US" sz="4400" dirty="0" smtClean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029200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要生兒養女，生養眾多</a:t>
            </a:r>
            <a:endParaRPr lang="en-US" altLang="en-US" sz="4400" dirty="0" smtClean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791200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要為那城求平安</a:t>
            </a:r>
            <a:endParaRPr lang="en-US" altLang="en-US" sz="4400" dirty="0" smtClean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baby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765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457107" y="3505200"/>
            <a:ext cx="6391493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一、復興從被擄之地開始</a:t>
            </a:r>
            <a:endParaRPr kumimoji="0" lang="zh-TW" altLang="en-US" sz="4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Noto Sans CJK TC Bold" pitchFamily="34" charset="-128"/>
              <a:ea typeface="Noto Sans CJK TC Bold" pitchFamily="34" charset="-128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457107" y="4572000"/>
            <a:ext cx="5262979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400" dirty="0" smtClean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二、專</a:t>
            </a:r>
            <a:r>
              <a:rPr lang="zh-TW" altLang="en-US" sz="4400" dirty="0" smtClean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注於神</a:t>
            </a:r>
            <a:r>
              <a:rPr lang="zh-TW" altLang="en-US" sz="4400" dirty="0" smtClean="0">
                <a:solidFill>
                  <a:srgbClr val="C00000"/>
                </a:solidFill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的同在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457107" y="5638800"/>
            <a:ext cx="6391493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400" dirty="0" smtClean="0">
                <a:solidFill>
                  <a:schemeClr val="accent4">
                    <a:lumMod val="75000"/>
                  </a:schemeClr>
                </a:solidFill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三、在被擄之</a:t>
            </a:r>
            <a:r>
              <a:rPr lang="zh-TW" altLang="en-US" sz="4400" dirty="0" smtClean="0">
                <a:solidFill>
                  <a:schemeClr val="accent4">
                    <a:lumMod val="75000"/>
                  </a:schemeClr>
                </a:solidFill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地得享平</a:t>
            </a:r>
            <a:r>
              <a:rPr lang="zh-TW" altLang="en-US" sz="4400" dirty="0" smtClean="0">
                <a:solidFill>
                  <a:schemeClr val="accent4">
                    <a:lumMod val="75000"/>
                  </a:schemeClr>
                </a:solidFill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enjoy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3733800"/>
            <a:ext cx="5314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埋怨上</a:t>
            </a:r>
            <a:r>
              <a:rPr lang="zh-TW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帝？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105400"/>
            <a:ext cx="5314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相信</a:t>
            </a:r>
            <a:r>
              <a:rPr lang="zh-TW" alt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上帝！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133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2</cp:revision>
  <dcterms:created xsi:type="dcterms:W3CDTF">2016-10-01T18:04:41Z</dcterms:created>
  <dcterms:modified xsi:type="dcterms:W3CDTF">2016-10-02T07:17:46Z</dcterms:modified>
</cp:coreProperties>
</file>