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AFD5F-1B23-4F5C-B0B1-5479D16980F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B337-A195-4F24-B138-4D4EC0ABEA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AFD5F-1B23-4F5C-B0B1-5479D16980F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B337-A195-4F24-B138-4D4EC0ABE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AFD5F-1B23-4F5C-B0B1-5479D16980F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B337-A195-4F24-B138-4D4EC0ABE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AFD5F-1B23-4F5C-B0B1-5479D16980F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B337-A195-4F24-B138-4D4EC0ABE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AFD5F-1B23-4F5C-B0B1-5479D16980F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B337-A195-4F24-B138-4D4EC0ABEA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AFD5F-1B23-4F5C-B0B1-5479D16980F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B337-A195-4F24-B138-4D4EC0ABE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AFD5F-1B23-4F5C-B0B1-5479D16980F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B337-A195-4F24-B138-4D4EC0ABE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AFD5F-1B23-4F5C-B0B1-5479D16980F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B337-A195-4F24-B138-4D4EC0ABE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AFD5F-1B23-4F5C-B0B1-5479D16980F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B337-A195-4F24-B138-4D4EC0ABEA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AFD5F-1B23-4F5C-B0B1-5479D16980F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B337-A195-4F24-B138-4D4EC0ABE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AFD5F-1B23-4F5C-B0B1-5479D16980F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B337-A195-4F24-B138-4D4EC0ABEA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5AFD5F-1B23-4F5C-B0B1-5479D16980F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E0B337-A195-4F24-B138-4D4EC0ABEA4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 result for missing puzz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92424" y="4281845"/>
            <a:ext cx="695575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8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健忘症的上帝</a:t>
            </a:r>
            <a:endParaRPr kumimoji="0" lang="zh-TW" altLang="en-US" sz="8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lack" pitchFamily="34" charset="-128"/>
              <a:ea typeface="Noto Sans CJK TC Black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5715000"/>
            <a:ext cx="3031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耶利米書</a:t>
            </a:r>
            <a:r>
              <a:rPr lang="en-US" sz="2800" b="1" dirty="0">
                <a:solidFill>
                  <a:schemeClr val="bg1"/>
                </a:solidFill>
              </a:rPr>
              <a:t>31:27-34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Karl B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719343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352800" y="5257800"/>
            <a:ext cx="3759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Noto Sans CJK TC Bold" pitchFamily="34" charset="-128"/>
                <a:ea typeface="Noto Sans CJK TC Bold" pitchFamily="34" charset="-128"/>
              </a:rPr>
              <a:t>瑞士神學</a:t>
            </a:r>
            <a:r>
              <a:rPr lang="zh-TW" altLang="en-US" sz="3600" dirty="0" smtClean="0">
                <a:latin typeface="Noto Sans CJK TC Bold" pitchFamily="34" charset="-128"/>
                <a:ea typeface="Noto Sans CJK TC Bold" pitchFamily="34" charset="-128"/>
              </a:rPr>
              <a:t>家</a:t>
            </a:r>
            <a:r>
              <a:rPr lang="en-US" altLang="zh-TW" sz="3600" dirty="0" smtClean="0">
                <a:latin typeface="Noto Sans CJK TC Bold" pitchFamily="34" charset="-128"/>
                <a:ea typeface="Noto Sans CJK TC Bold" pitchFamily="34" charset="-128"/>
              </a:rPr>
              <a:t>--</a:t>
            </a:r>
            <a:r>
              <a:rPr lang="zh-TW" altLang="en-US" sz="3600" dirty="0" smtClean="0">
                <a:latin typeface="Noto Sans CJK TC Bold" pitchFamily="34" charset="-128"/>
                <a:ea typeface="Noto Sans CJK TC Bold" pitchFamily="34" charset="-128"/>
              </a:rPr>
              <a:t>巴特</a:t>
            </a:r>
            <a:endParaRPr lang="en-US" sz="3600" dirty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914400"/>
            <a:ext cx="715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oto Sans CJK TC Bold" pitchFamily="34" charset="-128"/>
                <a:ea typeface="Noto Sans CJK TC Bold" pitchFamily="34" charset="-128"/>
              </a:rPr>
              <a:t>The </a:t>
            </a:r>
            <a:r>
              <a:rPr lang="en-US" sz="4000" dirty="0">
                <a:latin typeface="Noto Sans CJK TC Bold" pitchFamily="34" charset="-128"/>
                <a:ea typeface="Noto Sans CJK TC Bold" pitchFamily="34" charset="-128"/>
              </a:rPr>
              <a:t>Confession of </a:t>
            </a:r>
            <a:r>
              <a:rPr lang="en-US" sz="4000" dirty="0" smtClean="0">
                <a:latin typeface="Noto Sans CJK TC Bold" pitchFamily="34" charset="-128"/>
                <a:ea typeface="Noto Sans CJK TC Bold" pitchFamily="34" charset="-128"/>
              </a:rPr>
              <a:t>Jeremiah</a:t>
            </a:r>
            <a:endParaRPr lang="en-US" sz="40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19812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800" dirty="0">
                <a:latin typeface="Noto Sans CJK TC Light" pitchFamily="34" charset="-128"/>
                <a:ea typeface="Noto Sans CJK TC Light" pitchFamily="34" charset="-128"/>
              </a:rPr>
              <a:t>耶</a:t>
            </a:r>
            <a:r>
              <a:rPr lang="en-US" sz="4800" dirty="0" smtClean="0">
                <a:latin typeface="Noto Sans CJK TC Light" pitchFamily="34" charset="-128"/>
                <a:ea typeface="Noto Sans CJK TC Light" pitchFamily="34" charset="-128"/>
              </a:rPr>
              <a:t>11:18-12:6 </a:t>
            </a:r>
          </a:p>
          <a:p>
            <a:r>
              <a:rPr lang="zh-TW" altLang="en-US" sz="4800" dirty="0" smtClean="0">
                <a:latin typeface="Noto Sans CJK TC Light" pitchFamily="34" charset="-128"/>
                <a:ea typeface="Noto Sans CJK TC Light" pitchFamily="34" charset="-128"/>
              </a:rPr>
              <a:t>耶</a:t>
            </a:r>
            <a:r>
              <a:rPr lang="en-US" sz="4800" dirty="0" smtClean="0">
                <a:latin typeface="Noto Sans CJK TC Light" pitchFamily="34" charset="-128"/>
                <a:ea typeface="Noto Sans CJK TC Light" pitchFamily="34" charset="-128"/>
              </a:rPr>
              <a:t>15:10-21</a:t>
            </a:r>
          </a:p>
          <a:p>
            <a:r>
              <a:rPr lang="zh-TW" altLang="en-US" sz="4800" dirty="0" smtClean="0">
                <a:latin typeface="Noto Sans CJK TC Light" pitchFamily="34" charset="-128"/>
                <a:ea typeface="Noto Sans CJK TC Light" pitchFamily="34" charset="-128"/>
              </a:rPr>
              <a:t>耶</a:t>
            </a:r>
            <a:r>
              <a:rPr lang="en-US" sz="4800" dirty="0" smtClean="0">
                <a:latin typeface="Noto Sans CJK TC Light" pitchFamily="34" charset="-128"/>
                <a:ea typeface="Noto Sans CJK TC Light" pitchFamily="34" charset="-128"/>
              </a:rPr>
              <a:t>17:14-18</a:t>
            </a:r>
          </a:p>
          <a:p>
            <a:r>
              <a:rPr lang="zh-TW" altLang="en-US" sz="4800" dirty="0" smtClean="0">
                <a:latin typeface="Noto Sans CJK TC Light" pitchFamily="34" charset="-128"/>
                <a:ea typeface="Noto Sans CJK TC Light" pitchFamily="34" charset="-128"/>
              </a:rPr>
              <a:t>耶</a:t>
            </a:r>
            <a:r>
              <a:rPr lang="en-US" sz="4800" dirty="0" smtClean="0">
                <a:latin typeface="Noto Sans CJK TC Light" pitchFamily="34" charset="-128"/>
                <a:ea typeface="Noto Sans CJK TC Light" pitchFamily="34" charset="-128"/>
              </a:rPr>
              <a:t>18:18-23</a:t>
            </a:r>
          </a:p>
          <a:p>
            <a:r>
              <a:rPr lang="zh-TW" altLang="en-US" sz="4800" dirty="0" smtClean="0">
                <a:latin typeface="Noto Sans CJK TC Light" pitchFamily="34" charset="-128"/>
                <a:ea typeface="Noto Sans CJK TC Light" pitchFamily="34" charset="-128"/>
              </a:rPr>
              <a:t>耶</a:t>
            </a:r>
            <a:r>
              <a:rPr lang="en-US" sz="4800" dirty="0" smtClean="0">
                <a:latin typeface="Noto Sans CJK TC Light" pitchFamily="34" charset="-128"/>
                <a:ea typeface="Noto Sans CJK TC Light" pitchFamily="34" charset="-128"/>
              </a:rPr>
              <a:t>20:7-18</a:t>
            </a:r>
            <a:endParaRPr lang="en-US" sz="4800" dirty="0">
              <a:latin typeface="Noto Sans CJK TC Light" pitchFamily="34" charset="-128"/>
              <a:ea typeface="Noto Sans CJK TC 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1430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accent4">
                    <a:lumMod val="75000"/>
                  </a:schemeClr>
                </a:solidFill>
                <a:latin typeface="Noto Sans CJK TC Light" pitchFamily="34" charset="-128"/>
                <a:ea typeface="Noto Sans CJK TC Light" pitchFamily="34" charset="-128"/>
              </a:rPr>
              <a:t>上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Noto Sans CJK TC Light" pitchFamily="34" charset="-128"/>
                <a:ea typeface="Noto Sans CJK TC Light" pitchFamily="34" charset="-128"/>
              </a:rPr>
              <a:t>主啊，你愚弄了我，我上了你的</a:t>
            </a:r>
            <a:r>
              <a:rPr lang="zh-TW" altLang="en-US" sz="3600" b="1" dirty="0" smtClean="0">
                <a:solidFill>
                  <a:schemeClr val="accent4">
                    <a:lumMod val="75000"/>
                  </a:schemeClr>
                </a:solidFill>
                <a:latin typeface="Noto Sans CJK TC Light" pitchFamily="34" charset="-128"/>
                <a:ea typeface="Noto Sans CJK TC Light" pitchFamily="34" charset="-128"/>
              </a:rPr>
              <a:t>當。（</a:t>
            </a:r>
            <a:r>
              <a:rPr lang="zh-TW" altLang="en-US" sz="3600" b="1" dirty="0" smtClean="0">
                <a:solidFill>
                  <a:schemeClr val="accent4">
                    <a:lumMod val="75000"/>
                  </a:schemeClr>
                </a:solidFill>
                <a:latin typeface="Noto Sans CJK TC Light" pitchFamily="34" charset="-128"/>
                <a:ea typeface="Noto Sans CJK TC Light" pitchFamily="34" charset="-128"/>
              </a:rPr>
              <a:t>耶利米書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oto Sans CJK TC Light" pitchFamily="34" charset="-128"/>
                <a:ea typeface="Noto Sans CJK TC Light" pitchFamily="34" charset="-128"/>
              </a:rPr>
              <a:t>20:7</a:t>
            </a:r>
            <a:r>
              <a:rPr lang="zh-TW" altLang="en-US" sz="3600" b="1" dirty="0" smtClean="0">
                <a:solidFill>
                  <a:schemeClr val="accent4">
                    <a:lumMod val="75000"/>
                  </a:schemeClr>
                </a:solidFill>
                <a:latin typeface="Noto Sans CJK TC Light" pitchFamily="34" charset="-128"/>
                <a:ea typeface="Noto Sans CJK TC Light" pitchFamily="34" charset="-128"/>
              </a:rPr>
              <a:t>，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Noto Sans CJK TC Light" pitchFamily="34" charset="-128"/>
                <a:ea typeface="Noto Sans CJK TC Light" pitchFamily="34" charset="-128"/>
              </a:rPr>
              <a:t>現代中文譯本</a:t>
            </a:r>
            <a:r>
              <a:rPr lang="zh-TW" altLang="en-US" sz="3600" b="1" dirty="0" smtClean="0">
                <a:solidFill>
                  <a:schemeClr val="accent4">
                    <a:lumMod val="75000"/>
                  </a:schemeClr>
                </a:solidFill>
                <a:latin typeface="Noto Sans CJK TC Light" pitchFamily="34" charset="-128"/>
                <a:ea typeface="Noto Sans CJK TC Light" pitchFamily="34" charset="-128"/>
              </a:rPr>
              <a:t>）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Noto Sans CJK TC Light" pitchFamily="34" charset="-128"/>
              <a:ea typeface="Noto Sans CJK TC Light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8956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Noto Sans CJK TC Light" pitchFamily="34" charset="-128"/>
                <a:ea typeface="Noto Sans CJK TC Light" pitchFamily="34" charset="-128"/>
              </a:rPr>
              <a:t>願</a:t>
            </a:r>
            <a:r>
              <a:rPr lang="zh-TW" altLang="en-US" sz="3600" b="1" dirty="0">
                <a:solidFill>
                  <a:srgbClr val="C00000"/>
                </a:solidFill>
                <a:latin typeface="Noto Sans CJK TC Light" pitchFamily="34" charset="-128"/>
                <a:ea typeface="Noto Sans CJK TC Light" pitchFamily="34" charset="-128"/>
              </a:rPr>
              <a:t>我生的那一天受咒詛！願我母親生我的那一天不蒙祝福</a:t>
            </a:r>
            <a:r>
              <a:rPr lang="zh-TW" altLang="en-US" sz="3600" b="1" dirty="0" smtClean="0">
                <a:solidFill>
                  <a:srgbClr val="C00000"/>
                </a:solidFill>
                <a:latin typeface="Noto Sans CJK TC Light" pitchFamily="34" charset="-128"/>
                <a:ea typeface="Noto Sans CJK TC Light" pitchFamily="34" charset="-128"/>
              </a:rPr>
              <a:t>！那</a:t>
            </a:r>
            <a:r>
              <a:rPr lang="zh-TW" altLang="en-US" sz="3600" b="1" dirty="0">
                <a:solidFill>
                  <a:srgbClr val="C00000"/>
                </a:solidFill>
                <a:latin typeface="Noto Sans CJK TC Light" pitchFamily="34" charset="-128"/>
                <a:ea typeface="Noto Sans CJK TC Light" pitchFamily="34" charset="-128"/>
              </a:rPr>
              <a:t>向我父親報喜信：你得了一個男孩，叫我父親十分高興的，願那人受咒詛</a:t>
            </a:r>
            <a:r>
              <a:rPr lang="zh-TW" altLang="en-US" sz="3600" b="1" dirty="0" smtClean="0">
                <a:solidFill>
                  <a:srgbClr val="C00000"/>
                </a:solidFill>
                <a:latin typeface="Noto Sans CJK TC Light" pitchFamily="34" charset="-128"/>
                <a:ea typeface="Noto Sans CJK TC Light" pitchFamily="34" charset="-128"/>
              </a:rPr>
              <a:t>！</a:t>
            </a:r>
            <a:endParaRPr lang="en-US" altLang="zh-TW" sz="3600" b="1" dirty="0" smtClean="0">
              <a:solidFill>
                <a:srgbClr val="C00000"/>
              </a:solidFill>
              <a:latin typeface="Noto Sans CJK TC Light" pitchFamily="34" charset="-128"/>
              <a:ea typeface="Noto Sans CJK TC Light" pitchFamily="34" charset="-128"/>
            </a:endParaRPr>
          </a:p>
          <a:p>
            <a:r>
              <a:rPr lang="zh-TW" altLang="en-US" sz="3600" b="1" dirty="0" smtClean="0">
                <a:solidFill>
                  <a:srgbClr val="C00000"/>
                </a:solidFill>
                <a:latin typeface="Noto Sans CJK TC Light" pitchFamily="34" charset="-128"/>
                <a:ea typeface="Noto Sans CJK TC Light" pitchFamily="34" charset="-128"/>
              </a:rPr>
              <a:t>（</a:t>
            </a:r>
            <a:r>
              <a:rPr lang="zh-TW" altLang="en-US" sz="3600" b="1" dirty="0">
                <a:solidFill>
                  <a:srgbClr val="C00000"/>
                </a:solidFill>
                <a:latin typeface="Noto Sans CJK TC Light" pitchFamily="34" charset="-128"/>
                <a:ea typeface="Noto Sans CJK TC Light" pitchFamily="34" charset="-128"/>
              </a:rPr>
              <a:t>耶利米書</a:t>
            </a:r>
            <a:r>
              <a:rPr lang="en-US" altLang="en-US" sz="3600" b="1" dirty="0">
                <a:solidFill>
                  <a:srgbClr val="C00000"/>
                </a:solidFill>
                <a:latin typeface="Noto Sans CJK TC Light" pitchFamily="34" charset="-128"/>
                <a:ea typeface="Noto Sans CJK TC Light" pitchFamily="34" charset="-128"/>
              </a:rPr>
              <a:t>20:14-15</a:t>
            </a:r>
            <a:r>
              <a:rPr lang="zh-TW" altLang="en-US" sz="3600" b="1" dirty="0">
                <a:solidFill>
                  <a:srgbClr val="C00000"/>
                </a:solidFill>
                <a:latin typeface="Noto Sans CJK TC Light" pitchFamily="34" charset="-128"/>
                <a:ea typeface="Noto Sans CJK TC Light" pitchFamily="34" charset="-128"/>
              </a:rPr>
              <a:t>）</a:t>
            </a:r>
            <a:endParaRPr lang="en-US" altLang="en-US" sz="3600" b="1" dirty="0">
              <a:solidFill>
                <a:srgbClr val="C00000"/>
              </a:solidFill>
              <a:latin typeface="Noto Sans CJK TC Light" pitchFamily="34" charset="-128"/>
              <a:ea typeface="Noto Sans CJK TC 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eat gr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0"/>
            <a:ext cx="1905000" cy="254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81200" y="838200"/>
            <a:ext cx="61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/>
              <a:t>父親吃了酸葡萄，兒子的牙酸倒</a:t>
            </a:r>
            <a:r>
              <a:rPr lang="zh-TW" altLang="en-US" sz="4000" b="1" dirty="0" smtClean="0"/>
              <a:t>了。（</a:t>
            </a:r>
            <a:r>
              <a:rPr lang="zh-TW" altLang="en-US" sz="4000" b="1" dirty="0"/>
              <a:t>耶</a:t>
            </a:r>
            <a:r>
              <a:rPr lang="en-US" sz="4000" b="1" dirty="0"/>
              <a:t>31:29</a:t>
            </a:r>
            <a:r>
              <a:rPr lang="zh-TW" altLang="en-US" sz="4000" b="1" dirty="0"/>
              <a:t>）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981200" y="3886200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accent4">
                    <a:lumMod val="75000"/>
                  </a:schemeClr>
                </a:solidFill>
              </a:rPr>
              <a:t>但各人必因自己</a:t>
            </a:r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</a:rPr>
              <a:t>的</a:t>
            </a:r>
            <a:endParaRPr lang="en-US" altLang="zh-TW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</a:rPr>
              <a:t>罪</a:t>
            </a:r>
            <a:r>
              <a:rPr lang="zh-TW" altLang="en-US" sz="4000" b="1" dirty="0">
                <a:solidFill>
                  <a:schemeClr val="accent4">
                    <a:lumMod val="75000"/>
                  </a:schemeClr>
                </a:solidFill>
              </a:rPr>
              <a:t>死亡，凡吃酸</a:t>
            </a:r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</a:rPr>
              <a:t>葡</a:t>
            </a:r>
            <a:endParaRPr lang="en-US" altLang="zh-TW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</a:rPr>
              <a:t>萄</a:t>
            </a:r>
            <a:r>
              <a:rPr lang="zh-TW" altLang="en-US" sz="4000" b="1" dirty="0">
                <a:solidFill>
                  <a:schemeClr val="accent4">
                    <a:lumMod val="75000"/>
                  </a:schemeClr>
                </a:solidFill>
              </a:rPr>
              <a:t>的，自己的牙必酸倒</a:t>
            </a:r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</a:rPr>
              <a:t>。</a:t>
            </a:r>
            <a:endParaRPr lang="en-US" altLang="zh-TW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</a:rPr>
              <a:t>（</a:t>
            </a:r>
            <a:r>
              <a:rPr lang="zh-TW" altLang="en-US" sz="4000" b="1" dirty="0">
                <a:solidFill>
                  <a:schemeClr val="accent4">
                    <a:lumMod val="75000"/>
                  </a:schemeClr>
                </a:solidFill>
              </a:rPr>
              <a:t>耶</a:t>
            </a:r>
            <a:r>
              <a:rPr lang="en-US" altLang="en-US" sz="4000" b="1" dirty="0">
                <a:solidFill>
                  <a:schemeClr val="accent4">
                    <a:lumMod val="75000"/>
                  </a:schemeClr>
                </a:solidFill>
              </a:rPr>
              <a:t>31:30</a:t>
            </a:r>
            <a:r>
              <a:rPr lang="zh-TW" altLang="en-US" sz="4000" b="1" dirty="0">
                <a:solidFill>
                  <a:schemeClr val="accent4">
                    <a:lumMod val="75000"/>
                  </a:schemeClr>
                </a:solidFill>
              </a:rPr>
              <a:t>）</a:t>
            </a:r>
            <a:endParaRPr lang="en-US" alt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Ernest Gor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304800"/>
            <a:ext cx="259558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/>
              <a:t>Ernest Golden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手中的麻雀"/>
          <p:cNvPicPr>
            <a:picLocks noChangeAspect="1" noChangeArrowheads="1"/>
          </p:cNvPicPr>
          <p:nvPr/>
        </p:nvPicPr>
        <p:blipFill>
          <a:blip r:embed="rId2" cstate="print"/>
          <a:srcRect t="4933"/>
          <a:stretch>
            <a:fillRect/>
          </a:stretch>
        </p:blipFill>
        <p:spPr bwMode="auto">
          <a:xfrm>
            <a:off x="2971800" y="381000"/>
            <a:ext cx="4114800" cy="293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Image result for sparrow free"/>
          <p:cNvPicPr>
            <a:picLocks noChangeAspect="1" noChangeArrowheads="1"/>
          </p:cNvPicPr>
          <p:nvPr/>
        </p:nvPicPr>
        <p:blipFill>
          <a:blip r:embed="rId3" cstate="print"/>
          <a:srcRect l="2235"/>
          <a:stretch>
            <a:fillRect/>
          </a:stretch>
        </p:blipFill>
        <p:spPr bwMode="auto">
          <a:xfrm>
            <a:off x="2971800" y="3605842"/>
            <a:ext cx="4114800" cy="2794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age result for shepherd"/>
          <p:cNvPicPr>
            <a:picLocks noChangeAspect="1" noChangeArrowheads="1"/>
          </p:cNvPicPr>
          <p:nvPr/>
        </p:nvPicPr>
        <p:blipFill>
          <a:blip r:embed="rId2" cstate="print"/>
          <a:srcRect l="11666" r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457200"/>
            <a:ext cx="6172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</a:rPr>
              <a:t>耶和華，耶和華，是有憐憫有恩典的上帝，不輕易發怒，並有豐盛的慈愛和誠實，為千萬人存留慈愛，赦免罪孽、過犯和罪惡</a:t>
            </a:r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</a:rPr>
              <a:t>。</a:t>
            </a:r>
            <a:endParaRPr lang="en-US" altLang="zh-TW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</a:rPr>
              <a:t>出埃及記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34:6-7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</TotalTime>
  <Words>245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1</cp:revision>
  <dcterms:created xsi:type="dcterms:W3CDTF">2016-10-16T04:53:05Z</dcterms:created>
  <dcterms:modified xsi:type="dcterms:W3CDTF">2016-10-16T05:42:16Z</dcterms:modified>
</cp:coreProperties>
</file>