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52" r:id="rId1"/>
    <p:sldMasterId id="2147484854" r:id="rId2"/>
    <p:sldMasterId id="2147484856" r:id="rId3"/>
    <p:sldMasterId id="2147484858" r:id="rId4"/>
    <p:sldMasterId id="2147484860" r:id="rId5"/>
    <p:sldMasterId id="2147484862" r:id="rId6"/>
    <p:sldMasterId id="2147484864" r:id="rId7"/>
    <p:sldMasterId id="2147484866" r:id="rId8"/>
    <p:sldMasterId id="2147484868" r:id="rId9"/>
    <p:sldMasterId id="2147484870" r:id="rId10"/>
    <p:sldMasterId id="2147484872" r:id="rId11"/>
    <p:sldMasterId id="2147484874" r:id="rId12"/>
  </p:sldMasterIdLst>
  <p:notesMasterIdLst>
    <p:notesMasterId r:id="rId25"/>
  </p:notesMasterIdLst>
  <p:sldIdLst>
    <p:sldId id="650" r:id="rId13"/>
    <p:sldId id="651" r:id="rId14"/>
    <p:sldId id="652" r:id="rId15"/>
    <p:sldId id="653" r:id="rId16"/>
    <p:sldId id="654" r:id="rId17"/>
    <p:sldId id="655" r:id="rId18"/>
    <p:sldId id="656" r:id="rId19"/>
    <p:sldId id="657" r:id="rId20"/>
    <p:sldId id="658" r:id="rId21"/>
    <p:sldId id="659" r:id="rId22"/>
    <p:sldId id="660" r:id="rId23"/>
    <p:sldId id="6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69314D"/>
    <a:srgbClr val="883712"/>
    <a:srgbClr val="7F3F1B"/>
    <a:srgbClr val="9A5C00"/>
    <a:srgbClr val="FFFFFF"/>
    <a:srgbClr val="9E7800"/>
    <a:srgbClr val="644C00"/>
    <a:srgbClr val="AC8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EF13-4EBD-4018-99FD-AAF2729FCF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D7E94-B218-4B86-9158-40DA77B9BA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Image result for RUNNING HO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057400" y="4343400"/>
            <a:ext cx="49952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8000" dirty="0" smtClean="0">
                <a:solidFill>
                  <a:prstClr val="white"/>
                </a:solidFill>
                <a:latin typeface="Noto Sans CJK TC Black" pitchFamily="34" charset="-128"/>
                <a:ea typeface="Noto Sans CJK TC Black" pitchFamily="34" charset="-128"/>
                <a:cs typeface="Times New Roman" pitchFamily="18" charset="0"/>
              </a:rPr>
              <a:t>與 馬 同 跑</a:t>
            </a:r>
            <a:endParaRPr lang="zh-TW" altLang="en-US" sz="8000" dirty="0" smtClean="0">
              <a:solidFill>
                <a:prstClr val="white"/>
              </a:solidFill>
              <a:latin typeface="Noto Sans CJK TC Black" pitchFamily="34" charset="-128"/>
              <a:ea typeface="Noto Sans CJK TC Black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5638800"/>
            <a:ext cx="3159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prstClr val="white"/>
                </a:solidFill>
              </a:rPr>
              <a:t>耶利米書</a:t>
            </a:r>
            <a:r>
              <a:rPr lang="en-US" sz="2400" b="1" dirty="0">
                <a:solidFill>
                  <a:prstClr val="white"/>
                </a:solidFill>
              </a:rPr>
              <a:t>12:5,15:15-21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ppt background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" y="1143000"/>
            <a:ext cx="762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你是否遇到挫折就停下來呢？</a:t>
            </a:r>
            <a:endParaRPr lang="en-US" altLang="zh-TW" sz="4000" dirty="0" smtClean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endParaRPr lang="en-US" altLang="zh-TW" sz="4000" dirty="0" smtClean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40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當你發現服事的路如此艱難，你就打退堂鼓嗎？</a:t>
            </a:r>
            <a:endParaRPr lang="en-US" altLang="zh-TW" sz="4000" dirty="0" smtClean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endParaRPr lang="en-US" altLang="zh-TW" sz="4000" dirty="0" smtClean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40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在你曉得世間男女追求自身的舒適，勝過為神的榮耀而去冒險進取時，你也想躲回家嗎？</a:t>
            </a:r>
            <a:endParaRPr lang="en-US" altLang="zh-TW" sz="4000" dirty="0" smtClean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ppt background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14478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你是要活得窩囊退縮、還是勇氣百倍地活下去呢？</a:t>
            </a:r>
            <a:endParaRPr lang="en-US" altLang="zh-TW" sz="4000" dirty="0" smtClean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endParaRPr lang="en-US" altLang="zh-TW" sz="4000" dirty="0" smtClean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40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我呼召你過一種有目的、遠超過你所想像的生活，並且應許給你足夠的力量去成就一生的目的。</a:t>
            </a:r>
            <a:endParaRPr lang="en-US" altLang="zh-TW" sz="4000" dirty="0" smtClean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ppt background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" y="1219200"/>
            <a:ext cx="7924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假如這些繞著磨坊跑的冷漠眾生都讓你感到疲倦，那麼真正的比賽，和動作迅速的好馬比賽時，你該怎麼辦呢？</a:t>
            </a:r>
            <a:endParaRPr lang="en-US" altLang="zh-TW" sz="4000" dirty="0" smtClean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endParaRPr lang="en-US" altLang="zh-TW" sz="4000" dirty="0" smtClean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40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究竟什麼是你最後的人生目標？</a:t>
            </a:r>
            <a:endParaRPr lang="en-US" altLang="zh-TW" sz="4000" dirty="0" smtClean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40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是和一群毫無目標的人一同漫步？</a:t>
            </a:r>
            <a:endParaRPr lang="en-US" altLang="zh-TW" sz="4000" dirty="0" smtClean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4000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還是與馬一起賽跑呢？</a:t>
            </a:r>
            <a:endParaRPr lang="en-US" sz="40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blackberry 8830 ob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657600"/>
            <a:ext cx="3581400" cy="3017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mage result for Obama PLAY IP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52400"/>
            <a:ext cx="4952999" cy="3303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Image result for Fitbit Surge OBA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65760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1054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我</a:t>
            </a:r>
            <a:r>
              <a:rPr lang="zh-TW" altLang="en-US" sz="4000" b="1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要拔出、拆毀、毀壞、傾覆，又要建立、栽</a:t>
            </a:r>
            <a:r>
              <a:rPr lang="zh-TW" altLang="en-US" sz="4000" b="1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植。（</a:t>
            </a:r>
            <a:r>
              <a:rPr lang="zh-TW" altLang="en-US" sz="4000" b="1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耶利米書</a:t>
            </a:r>
            <a:r>
              <a:rPr lang="en-US" sz="4000" b="1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1:10</a:t>
            </a:r>
            <a:r>
              <a:rPr lang="zh-TW" altLang="en-US" sz="4000" b="1" dirty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40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16386" name="Picture 2" descr="Image result for jerusalem destroy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7010400" cy="4657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3716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30000" dirty="0" smtClean="0">
                <a:solidFill>
                  <a:prstClr val="black"/>
                </a:solidFill>
                <a:latin typeface="Noto Sans CJK TC DemiLight" pitchFamily="34" charset="-128"/>
                <a:ea typeface="Noto Sans CJK TC DemiLight" pitchFamily="34" charset="-128"/>
              </a:rPr>
              <a:t>15 </a:t>
            </a:r>
            <a:r>
              <a:rPr lang="zh-TW" altLang="en-US" sz="3600" b="1" dirty="0" smtClean="0">
                <a:solidFill>
                  <a:prstClr val="black"/>
                </a:solidFill>
                <a:latin typeface="Noto Sans CJK TC DemiLight" pitchFamily="34" charset="-128"/>
                <a:ea typeface="Noto Sans CJK TC DemiLight" pitchFamily="34" charset="-128"/>
              </a:rPr>
              <a:t>耶和華啊，你是知道的！求你記念我，眷顧我，向逼迫我的人為我報仇。不要向他們忍怒取我的命，要知道我為你的緣故受了凌辱。</a:t>
            </a:r>
            <a:endParaRPr lang="en-US" sz="3600" dirty="0">
              <a:solidFill>
                <a:prstClr val="black"/>
              </a:solidFill>
              <a:latin typeface="Noto Sans CJK TC DemiLight" pitchFamily="34" charset="-128"/>
              <a:ea typeface="Noto Sans CJK TC DemiLight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4343400"/>
            <a:ext cx="2031325" cy="120032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7200" dirty="0" smtClean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驚嚇</a:t>
            </a:r>
            <a:endParaRPr lang="en-US" sz="7200" dirty="0">
              <a:solidFill>
                <a:prstClr val="white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6858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baseline="30000" dirty="0" smtClean="0">
                <a:solidFill>
                  <a:prstClr val="black"/>
                </a:solidFill>
                <a:latin typeface="Noto Sans CJK TC DemiLight" pitchFamily="34" charset="-128"/>
                <a:ea typeface="Noto Sans CJK TC DemiLight" pitchFamily="34" charset="-128"/>
              </a:rPr>
              <a:t>16 </a:t>
            </a:r>
            <a:r>
              <a:rPr lang="zh-TW" altLang="en-US" sz="3600" b="1" dirty="0" smtClean="0">
                <a:solidFill>
                  <a:prstClr val="black"/>
                </a:solidFill>
                <a:latin typeface="Noto Sans CJK TC DemiLight" pitchFamily="34" charset="-128"/>
                <a:ea typeface="Noto Sans CJK TC DemiLight" pitchFamily="34" charset="-128"/>
              </a:rPr>
              <a:t>耶和華萬軍之神啊，我得著你的言語就當食物吃了，你的言語是我心中的歡喜快樂，因我是稱為你名下的人。</a:t>
            </a:r>
            <a:endParaRPr lang="en-US" altLang="zh-TW" sz="3600" b="1" dirty="0" smtClean="0">
              <a:solidFill>
                <a:prstClr val="black"/>
              </a:solidFill>
              <a:latin typeface="Noto Sans CJK TC DemiLight" pitchFamily="34" charset="-128"/>
              <a:ea typeface="Noto Sans CJK TC DemiLight" pitchFamily="34" charset="-128"/>
            </a:endParaRPr>
          </a:p>
          <a:p>
            <a:r>
              <a:rPr lang="en-US" altLang="en-US" sz="3600" b="1" baseline="30000" dirty="0" smtClean="0">
                <a:solidFill>
                  <a:prstClr val="black"/>
                </a:solidFill>
                <a:latin typeface="Noto Sans CJK TC DemiLight" pitchFamily="34" charset="-128"/>
                <a:ea typeface="Noto Sans CJK TC DemiLight" pitchFamily="34" charset="-128"/>
              </a:rPr>
              <a:t>17 </a:t>
            </a:r>
            <a:r>
              <a:rPr lang="zh-TW" altLang="en-US" sz="3600" b="1" dirty="0" smtClean="0">
                <a:solidFill>
                  <a:prstClr val="black"/>
                </a:solidFill>
                <a:latin typeface="Noto Sans CJK TC DemiLight" pitchFamily="34" charset="-128"/>
                <a:ea typeface="Noto Sans CJK TC DemiLight" pitchFamily="34" charset="-128"/>
              </a:rPr>
              <a:t>我沒有坐在宴樂人的會中，也沒有歡樂。我因你的感動獨自靜坐，因你使我滿心憤恨。</a:t>
            </a:r>
            <a:endParaRPr lang="en-US" altLang="en-US" sz="3600" b="1" dirty="0" smtClean="0">
              <a:solidFill>
                <a:prstClr val="black"/>
              </a:solidFill>
              <a:latin typeface="Noto Sans CJK TC DemiLight" pitchFamily="34" charset="-128"/>
              <a:ea typeface="Noto Sans CJK TC DemiLight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4495800"/>
            <a:ext cx="2031325" cy="120032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7200" dirty="0" smtClean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孤單</a:t>
            </a:r>
            <a:endParaRPr lang="en-US" sz="7200" dirty="0">
              <a:solidFill>
                <a:prstClr val="white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5200" y="2228671"/>
            <a:ext cx="2031325" cy="120032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7200" dirty="0" smtClean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受傷</a:t>
            </a:r>
            <a:endParaRPr lang="en-US" sz="7200" dirty="0">
              <a:solidFill>
                <a:prstClr val="white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762000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baseline="30000" dirty="0" smtClean="0">
                <a:solidFill>
                  <a:prstClr val="black"/>
                </a:solidFill>
                <a:latin typeface="Noto Sans CJK TC DemiLight" pitchFamily="34" charset="-128"/>
                <a:ea typeface="Noto Sans CJK TC DemiLight" pitchFamily="34" charset="-128"/>
              </a:rPr>
              <a:t>18</a:t>
            </a:r>
            <a:r>
              <a:rPr lang="en-US" altLang="en-US" sz="3600" b="1" dirty="0" smtClean="0">
                <a:solidFill>
                  <a:prstClr val="black"/>
                </a:solidFill>
                <a:latin typeface="Noto Sans CJK TC DemiLight" pitchFamily="34" charset="-128"/>
                <a:ea typeface="Noto Sans CJK TC DemiLight" pitchFamily="34" charset="-128"/>
              </a:rPr>
              <a:t> </a:t>
            </a:r>
            <a:r>
              <a:rPr lang="zh-TW" altLang="en-US" sz="3600" b="1" dirty="0" smtClean="0">
                <a:solidFill>
                  <a:prstClr val="black"/>
                </a:solidFill>
                <a:latin typeface="Noto Sans CJK TC DemiLight" pitchFamily="34" charset="-128"/>
                <a:ea typeface="Noto Sans CJK TC DemiLight" pitchFamily="34" charset="-128"/>
              </a:rPr>
              <a:t>我的痛苦為何長久不止呢？我的傷痕為何無法醫治，不能痊癒呢？</a:t>
            </a:r>
            <a:endParaRPr lang="en-US" altLang="en-US" sz="3600" b="1" dirty="0" smtClean="0">
              <a:solidFill>
                <a:prstClr val="black"/>
              </a:solidFill>
              <a:latin typeface="Noto Sans CJK TC DemiLight" pitchFamily="34" charset="-128"/>
              <a:ea typeface="Noto Sans CJK TC DemiLight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5029200"/>
            <a:ext cx="2031325" cy="120032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7200" dirty="0" smtClean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憤怒</a:t>
            </a:r>
            <a:endParaRPr lang="en-US" sz="7200" dirty="0">
              <a:solidFill>
                <a:prstClr val="white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810000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baseline="30000" dirty="0" smtClean="0">
                <a:solidFill>
                  <a:prstClr val="black"/>
                </a:solidFill>
                <a:latin typeface="Noto Sans CJK TC DemiLight" pitchFamily="34" charset="-128"/>
                <a:ea typeface="Noto Sans CJK TC DemiLight" pitchFamily="34" charset="-128"/>
              </a:rPr>
              <a:t>18</a:t>
            </a:r>
            <a:r>
              <a:rPr lang="en-US" altLang="en-US" sz="3600" b="1" dirty="0" smtClean="0">
                <a:solidFill>
                  <a:prstClr val="black"/>
                </a:solidFill>
                <a:latin typeface="Noto Sans CJK TC DemiLight" pitchFamily="34" charset="-128"/>
                <a:ea typeface="Noto Sans CJK TC DemiLight" pitchFamily="34" charset="-128"/>
              </a:rPr>
              <a:t> ……</a:t>
            </a:r>
            <a:r>
              <a:rPr lang="zh-TW" altLang="en-US" sz="3600" b="1" dirty="0" smtClean="0">
                <a:solidFill>
                  <a:prstClr val="black"/>
                </a:solidFill>
                <a:latin typeface="Noto Sans CJK TC DemiLight" pitchFamily="34" charset="-128"/>
                <a:ea typeface="Noto Sans CJK TC DemiLight" pitchFamily="34" charset="-128"/>
              </a:rPr>
              <a:t>難道你待我有詭詐，像流乾的河道嗎？</a:t>
            </a:r>
            <a:endParaRPr lang="en-US" altLang="en-US" sz="3600" b="1" dirty="0" smtClean="0">
              <a:solidFill>
                <a:prstClr val="black"/>
              </a:solidFill>
              <a:latin typeface="Noto Sans CJK TC DemiLight" pitchFamily="34" charset="-128"/>
              <a:ea typeface="Noto Sans CJK TC DemiLight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Image result for John Paul II and mother Teresa on the c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4981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6019800"/>
            <a:ext cx="3279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prstClr val="black"/>
                </a:solidFill>
              </a:rPr>
              <a:t>Mother Teresa</a:t>
            </a:r>
            <a:endParaRPr lang="en-US" sz="40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other Tere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95482"/>
            <a:ext cx="2971800" cy="376251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533400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這孤單是何等的折磨人，我懷疑我的心靈還要受苦多久？</a:t>
            </a:r>
            <a:endParaRPr lang="en-US" sz="3200" dirty="0">
              <a:solidFill>
                <a:prstClr val="white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2098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請特別為我禱告，我內心有可怕的黑暗，彷彿一切已經死了！</a:t>
            </a:r>
            <a:endParaRPr lang="en-US" altLang="en-US" sz="3200" dirty="0" smtClean="0">
              <a:solidFill>
                <a:prstClr val="white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881497"/>
            <a:ext cx="518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對我而言，沉默和空虛太巨大了，我想要看卻看不見，想要聽卻聽不到，想要祈禱卻說不出話</a:t>
            </a:r>
            <a:r>
              <a:rPr lang="en-US" sz="3200" dirty="0" smtClean="0">
                <a:solidFill>
                  <a:prstClr val="white"/>
                </a:solidFill>
                <a:latin typeface="Noto Sans CJK TC Medium" pitchFamily="34" charset="-128"/>
                <a:ea typeface="Noto Sans CJK TC Medium" pitchFamily="34" charset="-128"/>
              </a:rPr>
              <a:t>……</a:t>
            </a:r>
            <a:endParaRPr lang="en-US" sz="3200" dirty="0">
              <a:solidFill>
                <a:prstClr val="white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RUNNING HO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51816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耶和華說：你若與步行的人同跑，尚且覺累，怎能與馬賽跑呢？你在平安之地雖然安穩，在約旦河邊的叢林要怎樣行呢？</a:t>
            </a:r>
            <a:r>
              <a:rPr lang="zh-TW" altLang="en-US" sz="2400" b="1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（耶利米書</a:t>
            </a:r>
            <a:r>
              <a:rPr lang="en-US" sz="2400" b="1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12:5</a:t>
            </a:r>
            <a:r>
              <a:rPr lang="zh-TW" altLang="en-US" sz="2400" b="1" dirty="0" smtClean="0">
                <a:solidFill>
                  <a:prstClr val="black"/>
                </a:solidFill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2400" dirty="0">
              <a:solidFill>
                <a:prstClr val="black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429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FPCOC</cp:lastModifiedBy>
  <cp:revision>132</cp:revision>
  <dcterms:created xsi:type="dcterms:W3CDTF">2015-12-30T23:14:56Z</dcterms:created>
  <dcterms:modified xsi:type="dcterms:W3CDTF">2016-10-23T19:01:27Z</dcterms:modified>
</cp:coreProperties>
</file>