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4C4A8-0BF1-4ABC-828B-C8D4380066B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9727E3-2DE3-4DEC-B2B9-F816A346B7A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第一位財主</a:t>
          </a:r>
          <a:r>
            <a:rPr lang="en-US" alt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無知的財主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E140E80-5CDF-4617-A6D3-4B7B05B183F7}" type="parTrans" cxnId="{E46DFC86-8F10-4401-B9E3-EAD21379D8A3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F41537B3-BB13-4C38-B5EF-1CD07AE1CEC7}" type="sibTrans" cxnId="{E46DFC86-8F10-4401-B9E3-EAD21379D8A3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0C151895-80FB-4B4E-8655-56BAE7AD0B7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二</a:t>
          </a:r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後悔的財主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4DE7CBB-008F-4D17-BBCB-D06866B9DB73}" type="parTrans" cxnId="{B305921B-6DBD-4378-B1F1-CD27138FD2C2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EAA9D798-C71B-4FA7-94FF-13C61565B28D}" type="sibTrans" cxnId="{B305921B-6DBD-4378-B1F1-CD27138FD2C2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B14BD40D-AE7E-4C4E-A382-30B9DEC4F10D}">
      <dgm:prSet phldrT="[Text]" custT="1"/>
      <dgm:spPr/>
      <dgm:t>
        <a:bodyPr/>
        <a:lstStyle/>
        <a:p>
          <a:r>
            <a:rPr lang="zh-TW" sz="40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三</a:t>
          </a:r>
          <a:r>
            <a:rPr lang="zh-TW" sz="40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40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猶豫的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財主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37FEF587-7148-4A83-B7CF-2C5BAB6CD8AB}" type="parTrans" cxnId="{3E6C586C-E342-4B2E-8065-DD7D607EE447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E5E91C77-915E-43A8-A341-428CD8BD9D42}" type="sibTrans" cxnId="{3E6C586C-E342-4B2E-8065-DD7D607EE447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6408D8FA-7744-4F61-8B26-7FCC0D6F7CA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sz="40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四</a:t>
          </a:r>
          <a:r>
            <a:rPr lang="zh-TW" sz="40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40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歡喜的財主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E9B7D46F-F263-476A-8F5C-54D86E1A0060}" type="parTrans" cxnId="{19684F55-4F37-4F22-9EFE-8BD6E5859894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4F5B0177-0B8D-4FBD-A779-BD119C9B1EB1}" type="sibTrans" cxnId="{19684F55-4F37-4F22-9EFE-8BD6E5859894}">
      <dgm:prSet/>
      <dgm:spPr/>
      <dgm:t>
        <a:bodyPr/>
        <a:lstStyle/>
        <a:p>
          <a:endParaRPr lang="en-US" sz="4000">
            <a:latin typeface="AR Maokai Heavy Big5" pitchFamily="49" charset="-120"/>
            <a:ea typeface="AR Maokai Heavy Big5" pitchFamily="49" charset="-120"/>
          </a:endParaRPr>
        </a:p>
      </dgm:t>
    </dgm:pt>
    <dgm:pt modelId="{6DB74432-8981-4F0F-B484-1326894C8EAB}" type="pres">
      <dgm:prSet presAssocID="{35A4C4A8-0BF1-4ABC-828B-C8D4380066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AD403-98A2-4226-874D-2488386307FE}" type="pres">
      <dgm:prSet presAssocID="{CF9727E3-2DE3-4DEC-B2B9-F816A346B7AC}" presName="parentLin" presStyleCnt="0"/>
      <dgm:spPr/>
    </dgm:pt>
    <dgm:pt modelId="{8E4DE0E8-0CC6-43AE-9B21-72EA893A7080}" type="pres">
      <dgm:prSet presAssocID="{CF9727E3-2DE3-4DEC-B2B9-F816A346B7A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C2A2D0-A8F4-430F-93E0-DAC0163A0F6D}" type="pres">
      <dgm:prSet presAssocID="{CF9727E3-2DE3-4DEC-B2B9-F816A346B7AC}" presName="parentText" presStyleLbl="node1" presStyleIdx="0" presStyleCnt="4" custScaleX="109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BB02-58A5-49ED-BE89-AD230A5418C2}" type="pres">
      <dgm:prSet presAssocID="{CF9727E3-2DE3-4DEC-B2B9-F816A346B7AC}" presName="negativeSpace" presStyleCnt="0"/>
      <dgm:spPr/>
    </dgm:pt>
    <dgm:pt modelId="{D293C340-DDA3-4263-AA3A-62D3F68EEC94}" type="pres">
      <dgm:prSet presAssocID="{CF9727E3-2DE3-4DEC-B2B9-F816A346B7AC}" presName="childText" presStyleLbl="conFgAcc1" presStyleIdx="0" presStyleCnt="4">
        <dgm:presLayoutVars>
          <dgm:bulletEnabled val="1"/>
        </dgm:presLayoutVars>
      </dgm:prSet>
      <dgm:spPr/>
    </dgm:pt>
    <dgm:pt modelId="{59C591F8-4413-4042-B7AD-A4A3E70A7FB1}" type="pres">
      <dgm:prSet presAssocID="{F41537B3-BB13-4C38-B5EF-1CD07AE1CEC7}" presName="spaceBetweenRectangles" presStyleCnt="0"/>
      <dgm:spPr/>
    </dgm:pt>
    <dgm:pt modelId="{15E10574-1F6D-493A-821D-EB54270CECFF}" type="pres">
      <dgm:prSet presAssocID="{0C151895-80FB-4B4E-8655-56BAE7AD0B72}" presName="parentLin" presStyleCnt="0"/>
      <dgm:spPr/>
    </dgm:pt>
    <dgm:pt modelId="{2A532FC5-39C7-4638-9855-2C5F433D5F5C}" type="pres">
      <dgm:prSet presAssocID="{0C151895-80FB-4B4E-8655-56BAE7AD0B7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3994939-2969-452F-95A7-B5A84F67825B}" type="pres">
      <dgm:prSet presAssocID="{0C151895-80FB-4B4E-8655-56BAE7AD0B72}" presName="parentText" presStyleLbl="node1" presStyleIdx="1" presStyleCnt="4" custScaleX="109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7D6FE-CD89-44C4-86D8-708B0C76B5B8}" type="pres">
      <dgm:prSet presAssocID="{0C151895-80FB-4B4E-8655-56BAE7AD0B72}" presName="negativeSpace" presStyleCnt="0"/>
      <dgm:spPr/>
    </dgm:pt>
    <dgm:pt modelId="{8EC5F3E2-B9D2-42E9-A2FF-0FD9EBBCD405}" type="pres">
      <dgm:prSet presAssocID="{0C151895-80FB-4B4E-8655-56BAE7AD0B72}" presName="childText" presStyleLbl="conFgAcc1" presStyleIdx="1" presStyleCnt="4">
        <dgm:presLayoutVars>
          <dgm:bulletEnabled val="1"/>
        </dgm:presLayoutVars>
      </dgm:prSet>
      <dgm:spPr/>
    </dgm:pt>
    <dgm:pt modelId="{3C32CF2C-EB53-4636-B32D-114A220A4141}" type="pres">
      <dgm:prSet presAssocID="{EAA9D798-C71B-4FA7-94FF-13C61565B28D}" presName="spaceBetweenRectangles" presStyleCnt="0"/>
      <dgm:spPr/>
    </dgm:pt>
    <dgm:pt modelId="{6EE086FB-3CAF-4F04-9EAF-4A8A75A0A294}" type="pres">
      <dgm:prSet presAssocID="{B14BD40D-AE7E-4C4E-A382-30B9DEC4F10D}" presName="parentLin" presStyleCnt="0"/>
      <dgm:spPr/>
    </dgm:pt>
    <dgm:pt modelId="{921BC616-7ECC-444A-BFF6-27D68E8DF9D1}" type="pres">
      <dgm:prSet presAssocID="{B14BD40D-AE7E-4C4E-A382-30B9DEC4F10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5922517-71CE-4668-94ED-031787634CA1}" type="pres">
      <dgm:prSet presAssocID="{B14BD40D-AE7E-4C4E-A382-30B9DEC4F10D}" presName="parentText" presStyleLbl="node1" presStyleIdx="2" presStyleCnt="4" custScaleX="109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7CBDF-830F-49FE-876D-7A29669DD746}" type="pres">
      <dgm:prSet presAssocID="{B14BD40D-AE7E-4C4E-A382-30B9DEC4F10D}" presName="negativeSpace" presStyleCnt="0"/>
      <dgm:spPr/>
    </dgm:pt>
    <dgm:pt modelId="{7A220799-E491-445C-BE63-31C1018B6042}" type="pres">
      <dgm:prSet presAssocID="{B14BD40D-AE7E-4C4E-A382-30B9DEC4F10D}" presName="childText" presStyleLbl="conFgAcc1" presStyleIdx="2" presStyleCnt="4">
        <dgm:presLayoutVars>
          <dgm:bulletEnabled val="1"/>
        </dgm:presLayoutVars>
      </dgm:prSet>
      <dgm:spPr/>
    </dgm:pt>
    <dgm:pt modelId="{D5E19A6F-D4C1-499D-ABAE-393C0E27F4B5}" type="pres">
      <dgm:prSet presAssocID="{E5E91C77-915E-43A8-A341-428CD8BD9D42}" presName="spaceBetweenRectangles" presStyleCnt="0"/>
      <dgm:spPr/>
    </dgm:pt>
    <dgm:pt modelId="{27F41874-54C6-4E29-9CCA-92923655588E}" type="pres">
      <dgm:prSet presAssocID="{6408D8FA-7744-4F61-8B26-7FCC0D6F7CAF}" presName="parentLin" presStyleCnt="0"/>
      <dgm:spPr/>
    </dgm:pt>
    <dgm:pt modelId="{50005B03-4B2F-4A27-A253-83D61FA50743}" type="pres">
      <dgm:prSet presAssocID="{6408D8FA-7744-4F61-8B26-7FCC0D6F7C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6F9CFA0-0945-49E2-A045-EF6F5E45D42B}" type="pres">
      <dgm:prSet presAssocID="{6408D8FA-7744-4F61-8B26-7FCC0D6F7CAF}" presName="parentText" presStyleLbl="node1" presStyleIdx="3" presStyleCnt="4" custScaleX="109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7C99A-6D55-4326-B911-30C7B3498F31}" type="pres">
      <dgm:prSet presAssocID="{6408D8FA-7744-4F61-8B26-7FCC0D6F7CAF}" presName="negativeSpace" presStyleCnt="0"/>
      <dgm:spPr/>
    </dgm:pt>
    <dgm:pt modelId="{8629F846-64A6-4F2A-9CF5-9EE7B38CEE4C}" type="pres">
      <dgm:prSet presAssocID="{6408D8FA-7744-4F61-8B26-7FCC0D6F7C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305921B-6DBD-4378-B1F1-CD27138FD2C2}" srcId="{35A4C4A8-0BF1-4ABC-828B-C8D4380066BB}" destId="{0C151895-80FB-4B4E-8655-56BAE7AD0B72}" srcOrd="1" destOrd="0" parTransId="{34DE7CBB-008F-4D17-BBCB-D06866B9DB73}" sibTransId="{EAA9D798-C71B-4FA7-94FF-13C61565B28D}"/>
    <dgm:cxn modelId="{BE6953C8-E786-41CC-A6D1-BC99A0438304}" type="presOf" srcId="{35A4C4A8-0BF1-4ABC-828B-C8D4380066BB}" destId="{6DB74432-8981-4F0F-B484-1326894C8EAB}" srcOrd="0" destOrd="0" presId="urn:microsoft.com/office/officeart/2005/8/layout/list1"/>
    <dgm:cxn modelId="{ADAAC1D5-3F6F-4ED8-9D94-0843ADDE417D}" type="presOf" srcId="{0C151895-80FB-4B4E-8655-56BAE7AD0B72}" destId="{A3994939-2969-452F-95A7-B5A84F67825B}" srcOrd="1" destOrd="0" presId="urn:microsoft.com/office/officeart/2005/8/layout/list1"/>
    <dgm:cxn modelId="{DCE9663B-B2E8-4D30-9419-C07AED3022E9}" type="presOf" srcId="{0C151895-80FB-4B4E-8655-56BAE7AD0B72}" destId="{2A532FC5-39C7-4638-9855-2C5F433D5F5C}" srcOrd="0" destOrd="0" presId="urn:microsoft.com/office/officeart/2005/8/layout/list1"/>
    <dgm:cxn modelId="{28EEA6C9-A4A6-4AD6-A721-8942B5671A32}" type="presOf" srcId="{6408D8FA-7744-4F61-8B26-7FCC0D6F7CAF}" destId="{36F9CFA0-0945-49E2-A045-EF6F5E45D42B}" srcOrd="1" destOrd="0" presId="urn:microsoft.com/office/officeart/2005/8/layout/list1"/>
    <dgm:cxn modelId="{E46DFC86-8F10-4401-B9E3-EAD21379D8A3}" srcId="{35A4C4A8-0BF1-4ABC-828B-C8D4380066BB}" destId="{CF9727E3-2DE3-4DEC-B2B9-F816A346B7AC}" srcOrd="0" destOrd="0" parTransId="{DE140E80-5CDF-4617-A6D3-4B7B05B183F7}" sibTransId="{F41537B3-BB13-4C38-B5EF-1CD07AE1CEC7}"/>
    <dgm:cxn modelId="{DF09E07C-E877-493E-BDE9-D942926989C6}" type="presOf" srcId="{6408D8FA-7744-4F61-8B26-7FCC0D6F7CAF}" destId="{50005B03-4B2F-4A27-A253-83D61FA50743}" srcOrd="0" destOrd="0" presId="urn:microsoft.com/office/officeart/2005/8/layout/list1"/>
    <dgm:cxn modelId="{9691DFA7-16D8-4684-93C6-ADD506896D3E}" type="presOf" srcId="{B14BD40D-AE7E-4C4E-A382-30B9DEC4F10D}" destId="{F5922517-71CE-4668-94ED-031787634CA1}" srcOrd="1" destOrd="0" presId="urn:microsoft.com/office/officeart/2005/8/layout/list1"/>
    <dgm:cxn modelId="{3E6C586C-E342-4B2E-8065-DD7D607EE447}" srcId="{35A4C4A8-0BF1-4ABC-828B-C8D4380066BB}" destId="{B14BD40D-AE7E-4C4E-A382-30B9DEC4F10D}" srcOrd="2" destOrd="0" parTransId="{37FEF587-7148-4A83-B7CF-2C5BAB6CD8AB}" sibTransId="{E5E91C77-915E-43A8-A341-428CD8BD9D42}"/>
    <dgm:cxn modelId="{19684F55-4F37-4F22-9EFE-8BD6E5859894}" srcId="{35A4C4A8-0BF1-4ABC-828B-C8D4380066BB}" destId="{6408D8FA-7744-4F61-8B26-7FCC0D6F7CAF}" srcOrd="3" destOrd="0" parTransId="{E9B7D46F-F263-476A-8F5C-54D86E1A0060}" sibTransId="{4F5B0177-0B8D-4FBD-A779-BD119C9B1EB1}"/>
    <dgm:cxn modelId="{59F8E10B-4DCA-4F9C-86ED-051CE816237B}" type="presOf" srcId="{CF9727E3-2DE3-4DEC-B2B9-F816A346B7AC}" destId="{8E4DE0E8-0CC6-43AE-9B21-72EA893A7080}" srcOrd="0" destOrd="0" presId="urn:microsoft.com/office/officeart/2005/8/layout/list1"/>
    <dgm:cxn modelId="{32934696-F45B-4183-A2D7-3F5B11A87DC2}" type="presOf" srcId="{CF9727E3-2DE3-4DEC-B2B9-F816A346B7AC}" destId="{5BC2A2D0-A8F4-430F-93E0-DAC0163A0F6D}" srcOrd="1" destOrd="0" presId="urn:microsoft.com/office/officeart/2005/8/layout/list1"/>
    <dgm:cxn modelId="{3E81A217-8422-46B2-BCE8-30A9C36C937E}" type="presOf" srcId="{B14BD40D-AE7E-4C4E-A382-30B9DEC4F10D}" destId="{921BC616-7ECC-444A-BFF6-27D68E8DF9D1}" srcOrd="0" destOrd="0" presId="urn:microsoft.com/office/officeart/2005/8/layout/list1"/>
    <dgm:cxn modelId="{D52D31AE-709B-42CF-838C-6A81CE87D9E9}" type="presParOf" srcId="{6DB74432-8981-4F0F-B484-1326894C8EAB}" destId="{ABDAD403-98A2-4226-874D-2488386307FE}" srcOrd="0" destOrd="0" presId="urn:microsoft.com/office/officeart/2005/8/layout/list1"/>
    <dgm:cxn modelId="{F98A1205-5349-4A59-9F7B-15C93BB982FA}" type="presParOf" srcId="{ABDAD403-98A2-4226-874D-2488386307FE}" destId="{8E4DE0E8-0CC6-43AE-9B21-72EA893A7080}" srcOrd="0" destOrd="0" presId="urn:microsoft.com/office/officeart/2005/8/layout/list1"/>
    <dgm:cxn modelId="{A789D1B3-4B59-492A-A061-10CED949DF0D}" type="presParOf" srcId="{ABDAD403-98A2-4226-874D-2488386307FE}" destId="{5BC2A2D0-A8F4-430F-93E0-DAC0163A0F6D}" srcOrd="1" destOrd="0" presId="urn:microsoft.com/office/officeart/2005/8/layout/list1"/>
    <dgm:cxn modelId="{A9377704-1970-45FB-83F3-8A66E0829638}" type="presParOf" srcId="{6DB74432-8981-4F0F-B484-1326894C8EAB}" destId="{85F1BB02-58A5-49ED-BE89-AD230A5418C2}" srcOrd="1" destOrd="0" presId="urn:microsoft.com/office/officeart/2005/8/layout/list1"/>
    <dgm:cxn modelId="{19713925-90A6-4524-B8B1-59583A071052}" type="presParOf" srcId="{6DB74432-8981-4F0F-B484-1326894C8EAB}" destId="{D293C340-DDA3-4263-AA3A-62D3F68EEC94}" srcOrd="2" destOrd="0" presId="urn:microsoft.com/office/officeart/2005/8/layout/list1"/>
    <dgm:cxn modelId="{CD2BC9C2-7D7C-453E-92A6-11E103CFCE3A}" type="presParOf" srcId="{6DB74432-8981-4F0F-B484-1326894C8EAB}" destId="{59C591F8-4413-4042-B7AD-A4A3E70A7FB1}" srcOrd="3" destOrd="0" presId="urn:microsoft.com/office/officeart/2005/8/layout/list1"/>
    <dgm:cxn modelId="{1BB987F5-535B-4C83-A3F2-7EDF4F8FE3A2}" type="presParOf" srcId="{6DB74432-8981-4F0F-B484-1326894C8EAB}" destId="{15E10574-1F6D-493A-821D-EB54270CECFF}" srcOrd="4" destOrd="0" presId="urn:microsoft.com/office/officeart/2005/8/layout/list1"/>
    <dgm:cxn modelId="{0CFCB160-201D-4708-BC07-6B288F763903}" type="presParOf" srcId="{15E10574-1F6D-493A-821D-EB54270CECFF}" destId="{2A532FC5-39C7-4638-9855-2C5F433D5F5C}" srcOrd="0" destOrd="0" presId="urn:microsoft.com/office/officeart/2005/8/layout/list1"/>
    <dgm:cxn modelId="{1A368A8D-2D20-4F65-8085-28FD27FA07A8}" type="presParOf" srcId="{15E10574-1F6D-493A-821D-EB54270CECFF}" destId="{A3994939-2969-452F-95A7-B5A84F67825B}" srcOrd="1" destOrd="0" presId="urn:microsoft.com/office/officeart/2005/8/layout/list1"/>
    <dgm:cxn modelId="{DA8D3444-999E-40F1-A14C-332E627B3D94}" type="presParOf" srcId="{6DB74432-8981-4F0F-B484-1326894C8EAB}" destId="{1057D6FE-CD89-44C4-86D8-708B0C76B5B8}" srcOrd="5" destOrd="0" presId="urn:microsoft.com/office/officeart/2005/8/layout/list1"/>
    <dgm:cxn modelId="{660D5BF9-DEA2-4F47-BB54-B04EB6D5AA48}" type="presParOf" srcId="{6DB74432-8981-4F0F-B484-1326894C8EAB}" destId="{8EC5F3E2-B9D2-42E9-A2FF-0FD9EBBCD405}" srcOrd="6" destOrd="0" presId="urn:microsoft.com/office/officeart/2005/8/layout/list1"/>
    <dgm:cxn modelId="{F54CA02A-B121-44D2-AD22-92820E329A3C}" type="presParOf" srcId="{6DB74432-8981-4F0F-B484-1326894C8EAB}" destId="{3C32CF2C-EB53-4636-B32D-114A220A4141}" srcOrd="7" destOrd="0" presId="urn:microsoft.com/office/officeart/2005/8/layout/list1"/>
    <dgm:cxn modelId="{1FD01048-469E-42D6-9BC7-69BB6CAF552B}" type="presParOf" srcId="{6DB74432-8981-4F0F-B484-1326894C8EAB}" destId="{6EE086FB-3CAF-4F04-9EAF-4A8A75A0A294}" srcOrd="8" destOrd="0" presId="urn:microsoft.com/office/officeart/2005/8/layout/list1"/>
    <dgm:cxn modelId="{53ABFC08-8631-4300-99BE-D2C98E444699}" type="presParOf" srcId="{6EE086FB-3CAF-4F04-9EAF-4A8A75A0A294}" destId="{921BC616-7ECC-444A-BFF6-27D68E8DF9D1}" srcOrd="0" destOrd="0" presId="urn:microsoft.com/office/officeart/2005/8/layout/list1"/>
    <dgm:cxn modelId="{CBB78508-47EC-44B1-9901-09C17185AEE0}" type="presParOf" srcId="{6EE086FB-3CAF-4F04-9EAF-4A8A75A0A294}" destId="{F5922517-71CE-4668-94ED-031787634CA1}" srcOrd="1" destOrd="0" presId="urn:microsoft.com/office/officeart/2005/8/layout/list1"/>
    <dgm:cxn modelId="{94643AD5-5958-4366-AE01-208046DA78B6}" type="presParOf" srcId="{6DB74432-8981-4F0F-B484-1326894C8EAB}" destId="{B0E7CBDF-830F-49FE-876D-7A29669DD746}" srcOrd="9" destOrd="0" presId="urn:microsoft.com/office/officeart/2005/8/layout/list1"/>
    <dgm:cxn modelId="{AE54114F-2725-4FBD-9D6A-55C4F216695B}" type="presParOf" srcId="{6DB74432-8981-4F0F-B484-1326894C8EAB}" destId="{7A220799-E491-445C-BE63-31C1018B6042}" srcOrd="10" destOrd="0" presId="urn:microsoft.com/office/officeart/2005/8/layout/list1"/>
    <dgm:cxn modelId="{BE449DF9-5445-4ED0-A0E0-1D5422556CB2}" type="presParOf" srcId="{6DB74432-8981-4F0F-B484-1326894C8EAB}" destId="{D5E19A6F-D4C1-499D-ABAE-393C0E27F4B5}" srcOrd="11" destOrd="0" presId="urn:microsoft.com/office/officeart/2005/8/layout/list1"/>
    <dgm:cxn modelId="{7B747D7B-2808-46E8-BB23-A71161538928}" type="presParOf" srcId="{6DB74432-8981-4F0F-B484-1326894C8EAB}" destId="{27F41874-54C6-4E29-9CCA-92923655588E}" srcOrd="12" destOrd="0" presId="urn:microsoft.com/office/officeart/2005/8/layout/list1"/>
    <dgm:cxn modelId="{5C174EB7-34AA-46D0-92EA-4C06449579A5}" type="presParOf" srcId="{27F41874-54C6-4E29-9CCA-92923655588E}" destId="{50005B03-4B2F-4A27-A253-83D61FA50743}" srcOrd="0" destOrd="0" presId="urn:microsoft.com/office/officeart/2005/8/layout/list1"/>
    <dgm:cxn modelId="{050E1DDA-9BD3-4BAA-859F-2473493B45E6}" type="presParOf" srcId="{27F41874-54C6-4E29-9CCA-92923655588E}" destId="{36F9CFA0-0945-49E2-A045-EF6F5E45D42B}" srcOrd="1" destOrd="0" presId="urn:microsoft.com/office/officeart/2005/8/layout/list1"/>
    <dgm:cxn modelId="{BCC14E0A-AECA-447D-BDCA-290BB7427BFE}" type="presParOf" srcId="{6DB74432-8981-4F0F-B484-1326894C8EAB}" destId="{7A37C99A-6D55-4326-B911-30C7B3498F31}" srcOrd="13" destOrd="0" presId="urn:microsoft.com/office/officeart/2005/8/layout/list1"/>
    <dgm:cxn modelId="{59437372-85A3-4059-8069-019F830DE6EF}" type="presParOf" srcId="{6DB74432-8981-4F0F-B484-1326894C8EAB}" destId="{8629F846-64A6-4F2A-9CF5-9EE7B38CEE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3C340-DDA3-4263-AA3A-62D3F68EEC94}">
      <dsp:nvSpPr>
        <dsp:cNvPr id="0" name=""/>
        <dsp:cNvSpPr/>
      </dsp:nvSpPr>
      <dsp:spPr>
        <a:xfrm>
          <a:off x="0" y="507299"/>
          <a:ext cx="8458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2A2D0-A8F4-430F-93E0-DAC0163A0F6D}">
      <dsp:nvSpPr>
        <dsp:cNvPr id="0" name=""/>
        <dsp:cNvSpPr/>
      </dsp:nvSpPr>
      <dsp:spPr>
        <a:xfrm>
          <a:off x="422910" y="64499"/>
          <a:ext cx="6492269" cy="8856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第一位財主</a:t>
          </a:r>
          <a:r>
            <a:rPr lang="en-US" alt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無知的財主</a:t>
          </a:r>
          <a:endParaRPr lang="en-US" sz="40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22910" y="64499"/>
        <a:ext cx="6492269" cy="885600"/>
      </dsp:txXfrm>
    </dsp:sp>
    <dsp:sp modelId="{8EC5F3E2-B9D2-42E9-A2FF-0FD9EBBCD405}">
      <dsp:nvSpPr>
        <dsp:cNvPr id="0" name=""/>
        <dsp:cNvSpPr/>
      </dsp:nvSpPr>
      <dsp:spPr>
        <a:xfrm>
          <a:off x="0" y="1868099"/>
          <a:ext cx="8458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94939-2969-452F-95A7-B5A84F67825B}">
      <dsp:nvSpPr>
        <dsp:cNvPr id="0" name=""/>
        <dsp:cNvSpPr/>
      </dsp:nvSpPr>
      <dsp:spPr>
        <a:xfrm>
          <a:off x="422910" y="1425299"/>
          <a:ext cx="6492269" cy="885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二</a:t>
          </a: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後悔的財主</a:t>
          </a:r>
          <a:endParaRPr lang="en-US" sz="40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22910" y="1425299"/>
        <a:ext cx="6492269" cy="885600"/>
      </dsp:txXfrm>
    </dsp:sp>
    <dsp:sp modelId="{7A220799-E491-445C-BE63-31C1018B6042}">
      <dsp:nvSpPr>
        <dsp:cNvPr id="0" name=""/>
        <dsp:cNvSpPr/>
      </dsp:nvSpPr>
      <dsp:spPr>
        <a:xfrm>
          <a:off x="0" y="3228900"/>
          <a:ext cx="8458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22517-71CE-4668-94ED-031787634CA1}">
      <dsp:nvSpPr>
        <dsp:cNvPr id="0" name=""/>
        <dsp:cNvSpPr/>
      </dsp:nvSpPr>
      <dsp:spPr>
        <a:xfrm>
          <a:off x="422910" y="2786099"/>
          <a:ext cx="6492269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三</a:t>
          </a:r>
          <a:r>
            <a:rPr lang="zh-TW" sz="4000" kern="1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4000" kern="1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猶豫的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財主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22910" y="2786099"/>
        <a:ext cx="6492269" cy="885600"/>
      </dsp:txXfrm>
    </dsp:sp>
    <dsp:sp modelId="{8629F846-64A6-4F2A-9CF5-9EE7B38CEE4C}">
      <dsp:nvSpPr>
        <dsp:cNvPr id="0" name=""/>
        <dsp:cNvSpPr/>
      </dsp:nvSpPr>
      <dsp:spPr>
        <a:xfrm>
          <a:off x="0" y="4589700"/>
          <a:ext cx="8458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9CFA0-0945-49E2-A045-EF6F5E45D42B}">
      <dsp:nvSpPr>
        <dsp:cNvPr id="0" name=""/>
        <dsp:cNvSpPr/>
      </dsp:nvSpPr>
      <dsp:spPr>
        <a:xfrm>
          <a:off x="422910" y="4146900"/>
          <a:ext cx="6492269" cy="88560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AR Maokai Heavy Big5" pitchFamily="49" charset="-120"/>
              <a:ea typeface="AR Maokai Heavy Big5" pitchFamily="49" charset="-120"/>
            </a:rPr>
            <a:t>第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四</a:t>
          </a:r>
          <a:r>
            <a:rPr lang="zh-TW" sz="4000" kern="1200" dirty="0" smtClean="0">
              <a:latin typeface="AR Maokai Heavy Big5" pitchFamily="49" charset="-120"/>
              <a:ea typeface="AR Maokai Heavy Big5" pitchFamily="49" charset="-120"/>
            </a:rPr>
            <a:t>位財主</a:t>
          </a:r>
          <a:r>
            <a:rPr lang="en-US" altLang="zh-TW" sz="4000" kern="1200" dirty="0" smtClean="0"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歡喜的財主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22910" y="4146900"/>
        <a:ext cx="6492269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45E3-CE42-40E3-AB75-1A38D34AC324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1F2D-F3C0-4E7A-BA84-77379623B7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00600" y="1828800"/>
            <a:ext cx="396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到「看見」</a:t>
            </a:r>
            <a:endParaRPr kumimoji="0" lang="zh-TW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從「看不見」</a:t>
            </a:r>
            <a:endParaRPr lang="en-US" sz="6000" dirty="0">
              <a:solidFill>
                <a:schemeClr val="bg1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29200" y="3200400"/>
            <a:ext cx="31197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詩篇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119:141-144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路加福音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19:1-10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jeri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37338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Regular" pitchFamily="34" charset="-128"/>
                <a:ea typeface="Noto Sans CJK TC Regular" pitchFamily="34" charset="-128"/>
              </a:rPr>
              <a:t>進入迦</a:t>
            </a:r>
            <a:r>
              <a:rPr lang="zh-TW" altLang="en-US" sz="3200" dirty="0">
                <a:latin typeface="Noto Sans CJK TC Regular" pitchFamily="34" charset="-128"/>
                <a:ea typeface="Noto Sans CJK TC Regular" pitchFamily="34" charset="-128"/>
              </a:rPr>
              <a:t>南</a:t>
            </a:r>
            <a:r>
              <a:rPr lang="zh-TW" altLang="en-US" sz="3200" dirty="0" smtClean="0">
                <a:latin typeface="Noto Sans CJK TC Regular" pitchFamily="34" charset="-128"/>
                <a:ea typeface="Noto Sans CJK TC Regular" pitchFamily="34" charset="-128"/>
              </a:rPr>
              <a:t>地之前，兩個探子探勘耶利哥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4340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Regular" pitchFamily="34" charset="-128"/>
                <a:ea typeface="Noto Sans CJK TC Regular" pitchFamily="34" charset="-128"/>
              </a:rPr>
              <a:t>連續七日繞城七次，耶利哥城牆踏陷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95300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oto Sans CJK TC Regular" pitchFamily="34" charset="-128"/>
                <a:ea typeface="Noto Sans CJK TC Regular" pitchFamily="34" charset="-128"/>
              </a:rPr>
              <a:t>耶</a:t>
            </a:r>
            <a:r>
              <a:rPr lang="zh-TW" altLang="en-US" sz="3200" dirty="0" smtClean="0">
                <a:latin typeface="Noto Sans CJK TC Regular" pitchFamily="34" charset="-128"/>
                <a:ea typeface="Noto Sans CJK TC Regular" pitchFamily="34" charset="-128"/>
              </a:rPr>
              <a:t>穌受試探的地方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56260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oto Sans CJK TC Regular" pitchFamily="34" charset="-128"/>
                <a:ea typeface="Noto Sans CJK TC Regular" pitchFamily="34" charset="-128"/>
              </a:rPr>
              <a:t>好撒馬利亞人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616773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oto Sans CJK TC Regular" pitchFamily="34" charset="-128"/>
                <a:ea typeface="Noto Sans CJK TC Regular" pitchFamily="34" charset="-128"/>
              </a:rPr>
              <a:t>稅吏撒該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ax coll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71250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086" y="609600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latin typeface="Noto Sans CJK TC Black" pitchFamily="34" charset="-128"/>
                <a:ea typeface="Noto Sans CJK TC Black" pitchFamily="34" charset="-128"/>
              </a:rPr>
              <a:t>什麼是</a:t>
            </a:r>
            <a:r>
              <a:rPr lang="zh-TW" altLang="en-US" sz="6000" dirty="0" smtClean="0">
                <a:latin typeface="Noto Sans CJK TC Black" pitchFamily="34" charset="-128"/>
                <a:ea typeface="Noto Sans CJK TC Black" pitchFamily="34" charset="-128"/>
              </a:rPr>
              <a:t>稅吏？</a:t>
            </a:r>
            <a:endParaRPr lang="en-US" sz="6000" dirty="0"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Zaccha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0"/>
            <a:ext cx="8708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11430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304800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u="sng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路加福音書的四個財主</a:t>
            </a:r>
            <a:endParaRPr lang="en-US" sz="40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2A2D0-A8F4-430F-93E0-DAC0163A0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BC2A2D0-A8F4-430F-93E0-DAC0163A0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3C340-DDA3-4263-AA3A-62D3F68EE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D293C340-DDA3-4263-AA3A-62D3F68EE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94939-2969-452F-95A7-B5A84F678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3994939-2969-452F-95A7-B5A84F678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5F3E2-B9D2-42E9-A2FF-0FD9EBBC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EC5F3E2-B9D2-42E9-A2FF-0FD9EBBCD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922517-71CE-4668-94ED-031787634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5922517-71CE-4668-94ED-031787634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20799-E491-445C-BE63-31C1018B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7A220799-E491-445C-BE63-31C1018B6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9CFA0-0945-49E2-A045-EF6F5E45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6F9CFA0-0945-49E2-A045-EF6F5E45D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9F846-64A6-4F2A-9CF5-9EE7B38CE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8629F846-64A6-4F2A-9CF5-9EE7B38CE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oger Banni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4038600" cy="453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0" y="762000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oto Sans CJK TC Regular" pitchFamily="34" charset="-128"/>
                <a:ea typeface="Noto Sans CJK TC Regular" pitchFamily="34" charset="-128"/>
              </a:rPr>
              <a:t>Roger </a:t>
            </a:r>
            <a:r>
              <a:rPr lang="en-US" sz="2800" dirty="0" smtClean="0">
                <a:solidFill>
                  <a:srgbClr val="002060"/>
                </a:solidFill>
                <a:latin typeface="Noto Sans CJK TC Regular" pitchFamily="34" charset="-128"/>
                <a:ea typeface="Noto Sans CJK TC Regular" pitchFamily="34" charset="-128"/>
              </a:rPr>
              <a:t>Bannister</a:t>
            </a:r>
            <a:r>
              <a:rPr lang="zh-TW" altLang="en-US" sz="2800" dirty="0" smtClean="0">
                <a:solidFill>
                  <a:srgbClr val="002060"/>
                </a:solidFill>
                <a:latin typeface="Noto Sans CJK TC Regular" pitchFamily="34" charset="-128"/>
                <a:ea typeface="Noto Sans CJK TC Regular" pitchFamily="34" charset="-128"/>
              </a:rPr>
              <a:t>以</a:t>
            </a:r>
            <a:r>
              <a:rPr lang="en-US" altLang="zh-TW" sz="2800" dirty="0" smtClean="0">
                <a:solidFill>
                  <a:srgbClr val="002060"/>
                </a:solidFill>
                <a:latin typeface="Noto Sans CJK TC Regular" pitchFamily="34" charset="-128"/>
                <a:ea typeface="Noto Sans CJK TC Regular" pitchFamily="34" charset="-128"/>
              </a:rPr>
              <a:t>3:59.04</a:t>
            </a:r>
            <a:r>
              <a:rPr lang="zh-TW" altLang="en-US" sz="2800" dirty="0" smtClean="0">
                <a:solidFill>
                  <a:srgbClr val="002060"/>
                </a:solidFill>
                <a:latin typeface="Noto Sans CJK TC Regular" pitchFamily="34" charset="-128"/>
                <a:ea typeface="Noto Sans CJK TC Regular" pitchFamily="34" charset="-128"/>
              </a:rPr>
              <a:t>跑完一英里，創新世界紀錄</a:t>
            </a:r>
            <a:endParaRPr lang="en-US" sz="2800" dirty="0">
              <a:solidFill>
                <a:srgbClr val="002060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79248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The impossible is made possible when the invisible is made visible.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ppt background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12677"/>
            <a:ext cx="9144000" cy="68453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2133600"/>
            <a:ext cx="716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Invisible </a:t>
            </a:r>
            <a:r>
              <a:rPr lang="en-US" sz="4400" b="1" dirty="0">
                <a:solidFill>
                  <a:srgbClr val="FFFF00"/>
                </a:solidFill>
              </a:rPr>
              <a:t>Visible,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Unlovable </a:t>
            </a:r>
            <a:r>
              <a:rPr lang="en-US" sz="4400" b="1" dirty="0">
                <a:solidFill>
                  <a:srgbClr val="FFFF00"/>
                </a:solidFill>
              </a:rPr>
              <a:t>lovable,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Impossible </a:t>
            </a:r>
            <a:r>
              <a:rPr lang="en-US" sz="4400" b="1" dirty="0">
                <a:solidFill>
                  <a:srgbClr val="FFFF00"/>
                </a:solidFill>
              </a:rPr>
              <a:t>Possible</a:t>
            </a:r>
            <a:r>
              <a:rPr lang="en-US" sz="44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看</a:t>
            </a:r>
            <a:r>
              <a:rPr lang="zh-TW" altLang="en-US" sz="4400" dirty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見那看不見的</a:t>
            </a:r>
            <a:r>
              <a:rPr lang="zh-TW" altLang="en-US" sz="4400" dirty="0" smtClean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4400" dirty="0" smtClean="0">
              <a:solidFill>
                <a:srgbClr val="FFFF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愛</a:t>
            </a:r>
            <a:r>
              <a:rPr lang="zh-TW" altLang="en-US" sz="4400" dirty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那不可愛的</a:t>
            </a:r>
            <a:r>
              <a:rPr lang="zh-TW" altLang="en-US" sz="4400" dirty="0" smtClean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4400" dirty="0" smtClean="0">
              <a:solidFill>
                <a:srgbClr val="FFFF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完</a:t>
            </a:r>
            <a:r>
              <a:rPr lang="zh-TW" altLang="en-US" sz="4400" dirty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成那不可能實現</a:t>
            </a:r>
            <a:r>
              <a:rPr lang="zh-TW" altLang="en-US" sz="4400" dirty="0" smtClean="0">
                <a:solidFill>
                  <a:srgbClr val="FFFF00"/>
                </a:solidFill>
                <a:latin typeface="Noto Sans CJK TC Regular" pitchFamily="34" charset="-128"/>
                <a:ea typeface="Noto Sans CJK TC Regular" pitchFamily="34" charset="-128"/>
              </a:rPr>
              <a:t>的。</a:t>
            </a:r>
            <a:endParaRPr lang="en-US" sz="4400" dirty="0">
              <a:solidFill>
                <a:srgbClr val="FFFF00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192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</cp:revision>
  <dcterms:created xsi:type="dcterms:W3CDTF">2016-10-29T14:35:42Z</dcterms:created>
  <dcterms:modified xsi:type="dcterms:W3CDTF">2016-10-30T06:06:24Z</dcterms:modified>
</cp:coreProperties>
</file>